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5049-3D57-48DB-BFD4-220A57D3AD9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8BD7-11DC-46DB-A943-44738185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I need to be concerned with the cloud?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organizations are probably running in the cloud already</a:t>
            </a:r>
          </a:p>
          <a:p>
            <a:r>
              <a:rPr lang="en-US" dirty="0" smtClean="0"/>
              <a:t>Explain why the cloud should be considered</a:t>
            </a:r>
          </a:p>
          <a:p>
            <a:r>
              <a:rPr lang="en-US" dirty="0" smtClean="0"/>
              <a:t>Understand that one size doesn’t fit all</a:t>
            </a:r>
          </a:p>
        </p:txBody>
      </p:sp>
    </p:spTree>
    <p:extLst>
      <p:ext uri="{BB962C8B-B14F-4D97-AF65-F5344CB8AC3E}">
        <p14:creationId xmlns:p14="http://schemas.microsoft.com/office/powerpoint/2010/main" val="21262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Chances are, you are already using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– Office 365, G-Suite</a:t>
            </a:r>
          </a:p>
          <a:p>
            <a:r>
              <a:rPr lang="en-US" dirty="0" smtClean="0"/>
              <a:t>Chat – Skype, Facebook, Slack</a:t>
            </a:r>
          </a:p>
          <a:p>
            <a:r>
              <a:rPr lang="en-US" dirty="0" smtClean="0"/>
              <a:t>Files – Google Drive, OneDrive, Dropbox, Box</a:t>
            </a:r>
          </a:p>
          <a:p>
            <a:r>
              <a:rPr lang="en-US" dirty="0" smtClean="0"/>
              <a:t>Entertainment – Netflix, Hulu, Spotify, Pandora, Amazon</a:t>
            </a:r>
          </a:p>
          <a:p>
            <a:r>
              <a:rPr lang="en-US" dirty="0" smtClean="0"/>
              <a:t>Social Media – Facebook, Twitter, Snapchat</a:t>
            </a:r>
          </a:p>
          <a:p>
            <a:r>
              <a:rPr lang="en-US" dirty="0" smtClean="0"/>
              <a:t>Enterprise cloud (</a:t>
            </a:r>
            <a:r>
              <a:rPr lang="en-US" dirty="0" err="1" smtClean="0"/>
              <a:t>Iaas</a:t>
            </a:r>
            <a:r>
              <a:rPr lang="en-US" dirty="0" smtClean="0"/>
              <a:t> or </a:t>
            </a:r>
            <a:r>
              <a:rPr lang="en-US" dirty="0" err="1" smtClean="0"/>
              <a:t>Paas</a:t>
            </a:r>
            <a:r>
              <a:rPr lang="en-US" dirty="0" smtClean="0"/>
              <a:t>) – Azure, AWS, etc.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1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using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is using the cloud in some capacity</a:t>
            </a:r>
          </a:p>
          <a:p>
            <a:r>
              <a:rPr lang="en-US" dirty="0" smtClean="0"/>
              <a:t>Every organization</a:t>
            </a:r>
          </a:p>
          <a:p>
            <a:r>
              <a:rPr lang="en-US" dirty="0" smtClean="0"/>
              <a:t>Every business</a:t>
            </a:r>
          </a:p>
          <a:p>
            <a:r>
              <a:rPr lang="en-US" dirty="0" smtClean="0"/>
              <a:t>All of our data is being processed on someone else’s “computer”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consider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</a:p>
          <a:p>
            <a:r>
              <a:rPr lang="en-US" dirty="0" smtClean="0"/>
              <a:t>Can be simpler to maintain</a:t>
            </a:r>
          </a:p>
          <a:p>
            <a:r>
              <a:rPr lang="en-US" dirty="0" smtClean="0"/>
              <a:t>Updates</a:t>
            </a:r>
          </a:p>
          <a:p>
            <a:r>
              <a:rPr lang="en-US" dirty="0" smtClean="0"/>
              <a:t>Ease of interface use</a:t>
            </a:r>
          </a:p>
          <a:p>
            <a:r>
              <a:rPr lang="en-US" dirty="0" smtClean="0"/>
              <a:t>You don’t have to be the expert!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to be concerned?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stakeholders are already using it!</a:t>
            </a:r>
          </a:p>
          <a:p>
            <a:r>
              <a:rPr lang="en-US" dirty="0" smtClean="0"/>
              <a:t>If you don’t have a strategy, chances are you are behind</a:t>
            </a:r>
          </a:p>
          <a:p>
            <a:r>
              <a:rPr lang="en-US" dirty="0" smtClean="0"/>
              <a:t>You don’t have to fully support it, but you need to be aware</a:t>
            </a:r>
          </a:p>
          <a:p>
            <a:r>
              <a:rPr lang="en-US" dirty="0" smtClean="0"/>
              <a:t>Your company’s data is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unsanctioned </a:t>
            </a:r>
            <a:r>
              <a:rPr lang="en-US" dirty="0" err="1" smtClean="0"/>
              <a:t>Saas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Unsanctioned SaaS is scary for a variety of ways</a:t>
            </a:r>
          </a:p>
          <a:p>
            <a:pPr lvl="1"/>
            <a:r>
              <a:rPr lang="en-US" dirty="0" smtClean="0"/>
              <a:t>Is your data backed up?</a:t>
            </a:r>
          </a:p>
          <a:p>
            <a:pPr lvl="1"/>
            <a:r>
              <a:rPr lang="en-US" dirty="0" smtClean="0"/>
              <a:t>Who owns the data?</a:t>
            </a:r>
          </a:p>
          <a:p>
            <a:pPr lvl="1"/>
            <a:r>
              <a:rPr lang="en-US" dirty="0" smtClean="0"/>
              <a:t>How can you guarantee that they passed security audits?</a:t>
            </a:r>
          </a:p>
          <a:p>
            <a:pPr lvl="1"/>
            <a:r>
              <a:rPr lang="en-US" dirty="0" smtClean="0"/>
              <a:t>Have the had a breach?</a:t>
            </a:r>
          </a:p>
          <a:p>
            <a:pPr lvl="1"/>
            <a:r>
              <a:rPr lang="en-US" dirty="0" smtClean="0"/>
              <a:t>Does the enterprise agreement say where the data is kept – mostly in the case of research and controlled data</a:t>
            </a:r>
          </a:p>
        </p:txBody>
      </p:sp>
    </p:spTree>
    <p:extLst>
      <p:ext uri="{BB962C8B-B14F-4D97-AF65-F5344CB8AC3E}">
        <p14:creationId xmlns:p14="http://schemas.microsoft.com/office/powerpoint/2010/main" val="18045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strategies are not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it down!</a:t>
            </a:r>
          </a:p>
          <a:p>
            <a:r>
              <a:rPr lang="en-US" dirty="0" smtClean="0"/>
              <a:t>Open it up!</a:t>
            </a:r>
          </a:p>
          <a:p>
            <a:r>
              <a:rPr lang="en-US" dirty="0" smtClean="0"/>
              <a:t>Enforce policy</a:t>
            </a:r>
          </a:p>
          <a:p>
            <a:r>
              <a:rPr lang="en-US" dirty="0" smtClean="0"/>
              <a:t>Don’t enforce policy</a:t>
            </a:r>
          </a:p>
          <a:p>
            <a:r>
              <a:rPr lang="en-US" dirty="0" smtClean="0"/>
              <a:t>Users will pass you </a:t>
            </a:r>
            <a:r>
              <a:rPr lang="en-US" smtClean="0"/>
              <a:t>by if you don’t have a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do I need to be concerned with the cloud?</vt:lpstr>
      <vt:lpstr>Objectives</vt:lpstr>
      <vt:lpstr>Chances are, you are already using the cloud</vt:lpstr>
      <vt:lpstr>You are using this!</vt:lpstr>
      <vt:lpstr>Why consider the cloud?</vt:lpstr>
      <vt:lpstr>Why do you need to be concerned?</vt:lpstr>
      <vt:lpstr>What about unsanctioned Saas?</vt:lpstr>
      <vt:lpstr>All strategies are not the same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I need to be concerned with the cloud?</dc:title>
  <dc:creator>Greg Williams</dc:creator>
  <cp:lastModifiedBy>Greg Williams</cp:lastModifiedBy>
  <cp:revision>4</cp:revision>
  <dcterms:created xsi:type="dcterms:W3CDTF">2017-06-30T21:31:01Z</dcterms:created>
  <dcterms:modified xsi:type="dcterms:W3CDTF">2017-06-30T21:42:34Z</dcterms:modified>
</cp:coreProperties>
</file>