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F368-6F24-4C0C-813A-682143B1BA7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7351-022A-4C7C-B81C-DBEE9ACB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is inevitable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University sanctioned SaaS</a:t>
            </a:r>
          </a:p>
          <a:p>
            <a:pPr lvl="1"/>
            <a:r>
              <a:rPr lang="en-US" dirty="0" smtClean="0"/>
              <a:t>Office 365</a:t>
            </a:r>
          </a:p>
          <a:p>
            <a:pPr lvl="1"/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Canvas</a:t>
            </a:r>
          </a:p>
          <a:p>
            <a:pPr lvl="1"/>
            <a:r>
              <a:rPr lang="en-US" dirty="0" err="1" smtClean="0"/>
              <a:t>LastPass</a:t>
            </a:r>
            <a:endParaRPr lang="en-US" dirty="0" smtClean="0"/>
          </a:p>
          <a:p>
            <a:pPr lvl="1"/>
            <a:r>
              <a:rPr lang="en-US" dirty="0" smtClean="0"/>
              <a:t>WebEx</a:t>
            </a:r>
          </a:p>
          <a:p>
            <a:r>
              <a:rPr lang="en-US" dirty="0" smtClean="0"/>
              <a:t>University unsanctioned SaaS</a:t>
            </a:r>
          </a:p>
          <a:p>
            <a:pPr lvl="1"/>
            <a:r>
              <a:rPr lang="en-US" dirty="0" smtClean="0"/>
              <a:t>Slack</a:t>
            </a:r>
          </a:p>
          <a:p>
            <a:pPr lvl="1"/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Carbonite</a:t>
            </a:r>
          </a:p>
          <a:p>
            <a:pPr lvl="1"/>
            <a:r>
              <a:rPr lang="en-US" dirty="0" err="1" smtClean="0"/>
              <a:t>CrashPlan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8212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SaaS is, is important</a:t>
            </a:r>
          </a:p>
          <a:p>
            <a:r>
              <a:rPr lang="en-US" dirty="0" smtClean="0"/>
              <a:t>Understand that you cannot control everything</a:t>
            </a:r>
          </a:p>
          <a:p>
            <a:r>
              <a:rPr lang="en-US" dirty="0" smtClean="0"/>
              <a:t>Meet your stakeholders in the middle</a:t>
            </a:r>
          </a:p>
          <a:p>
            <a:r>
              <a:rPr lang="en-US" dirty="0" smtClean="0"/>
              <a:t>Understand the needs of others in the organization</a:t>
            </a:r>
          </a:p>
          <a:p>
            <a:r>
              <a:rPr lang="en-US" dirty="0" smtClean="0"/>
              <a:t>Is the use of unsanctioned SaaS because of:</a:t>
            </a:r>
          </a:p>
          <a:p>
            <a:pPr lvl="1"/>
            <a:r>
              <a:rPr lang="en-US" dirty="0" smtClean="0"/>
              <a:t>Lack of awareness</a:t>
            </a:r>
          </a:p>
          <a:p>
            <a:pPr lvl="1"/>
            <a:r>
              <a:rPr lang="en-US" dirty="0" smtClean="0"/>
              <a:t>Lack of features</a:t>
            </a:r>
          </a:p>
          <a:p>
            <a:pPr lvl="1"/>
            <a:r>
              <a:rPr lang="en-US" dirty="0" smtClean="0"/>
              <a:t>Inadequate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what SaaS is and how it’s used today</a:t>
            </a:r>
          </a:p>
          <a:p>
            <a:r>
              <a:rPr lang="en-US" dirty="0" smtClean="0"/>
              <a:t>Discuss security risks surrounding SaaS</a:t>
            </a:r>
          </a:p>
          <a:p>
            <a:r>
              <a:rPr lang="en-US" dirty="0" smtClean="0"/>
              <a:t>Understand that organizations must learn to accept that using SaaS in some capacity is inevitable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SaaS is Software as a Service</a:t>
            </a:r>
          </a:p>
          <a:p>
            <a:r>
              <a:rPr lang="en-US" dirty="0" smtClean="0"/>
              <a:t>Many organizations use this model to provide services that they can’t provide themselves</a:t>
            </a:r>
          </a:p>
          <a:p>
            <a:r>
              <a:rPr lang="en-US" dirty="0" smtClean="0"/>
              <a:t>Eliminates the need to run hardware, software on premise</a:t>
            </a:r>
          </a:p>
          <a:p>
            <a:r>
              <a:rPr lang="en-US" dirty="0" smtClean="0"/>
              <a:t>Third party runs software on their infrastructure</a:t>
            </a:r>
          </a:p>
          <a:p>
            <a:r>
              <a:rPr lang="en-US" dirty="0" smtClean="0"/>
              <a:t>Can be a hybrid model where some hardware and software is on premise, but communicates with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G-Suite</a:t>
            </a:r>
          </a:p>
          <a:p>
            <a:r>
              <a:rPr lang="en-US" dirty="0" smtClean="0"/>
              <a:t>Office 365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Salesforce</a:t>
            </a:r>
          </a:p>
          <a:p>
            <a:r>
              <a:rPr lang="en-US" dirty="0" smtClean="0"/>
              <a:t>Slack</a:t>
            </a:r>
          </a:p>
          <a:p>
            <a:r>
              <a:rPr lang="en-US" dirty="0" err="1" smtClean="0"/>
              <a:t>Docusign</a:t>
            </a:r>
            <a:endParaRPr lang="en-US" dirty="0" smtClean="0"/>
          </a:p>
          <a:p>
            <a:r>
              <a:rPr lang="en-US" dirty="0" smtClean="0"/>
              <a:t>WebEx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may use SaaS because of:</a:t>
            </a:r>
          </a:p>
          <a:p>
            <a:pPr lvl="1"/>
            <a:r>
              <a:rPr lang="en-US" dirty="0" smtClean="0"/>
              <a:t>Lower TOC</a:t>
            </a:r>
          </a:p>
          <a:p>
            <a:pPr lvl="1"/>
            <a:r>
              <a:rPr lang="en-US" dirty="0" smtClean="0"/>
              <a:t>Lack of or inexperienced staff</a:t>
            </a:r>
          </a:p>
          <a:p>
            <a:pPr lvl="1"/>
            <a:r>
              <a:rPr lang="en-US" dirty="0" smtClean="0"/>
              <a:t>Lack of technical resources such as a data center</a:t>
            </a:r>
          </a:p>
          <a:p>
            <a:pPr lvl="1"/>
            <a:r>
              <a:rPr lang="en-US" dirty="0" smtClean="0"/>
              <a:t>Deployment timeline</a:t>
            </a:r>
            <a:endParaRPr lang="en-US" dirty="0"/>
          </a:p>
          <a:p>
            <a:pPr lvl="1"/>
            <a:r>
              <a:rPr lang="en-US" dirty="0" smtClean="0"/>
              <a:t>Lack of knowledge of what can be accomplished with existing tools</a:t>
            </a:r>
          </a:p>
        </p:txBody>
      </p:sp>
    </p:spTree>
    <p:extLst>
      <p:ext uri="{BB962C8B-B14F-4D97-AF65-F5344CB8AC3E}">
        <p14:creationId xmlns:p14="http://schemas.microsoft.com/office/powerpoint/2010/main" val="409759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Risks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Provider could sell data</a:t>
            </a:r>
          </a:p>
          <a:p>
            <a:pPr lvl="1"/>
            <a:r>
              <a:rPr lang="en-US" dirty="0" smtClean="0"/>
              <a:t>Provider could lose data</a:t>
            </a:r>
          </a:p>
          <a:p>
            <a:pPr lvl="1"/>
            <a:r>
              <a:rPr lang="en-US" dirty="0" smtClean="0"/>
              <a:t>Provider could breach data</a:t>
            </a:r>
          </a:p>
          <a:p>
            <a:pPr lvl="1"/>
            <a:r>
              <a:rPr lang="en-US" dirty="0" smtClean="0"/>
              <a:t>Is in more than one place</a:t>
            </a:r>
          </a:p>
          <a:p>
            <a:pPr lvl="1"/>
            <a:r>
              <a:rPr lang="en-US" dirty="0" smtClean="0"/>
              <a:t>Restrictions based off compliance – ITAR, FISMA</a:t>
            </a:r>
          </a:p>
          <a:p>
            <a:pPr lvl="1"/>
            <a:r>
              <a:rPr lang="en-US" dirty="0" smtClean="0"/>
              <a:t>How is your data secured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0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Risks – Instability/Flawed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without notice</a:t>
            </a:r>
          </a:p>
          <a:p>
            <a:r>
              <a:rPr lang="en-US" dirty="0" smtClean="0"/>
              <a:t>Feature removal</a:t>
            </a:r>
          </a:p>
          <a:p>
            <a:r>
              <a:rPr lang="en-US" dirty="0" smtClean="0"/>
              <a:t>Flawed architecture</a:t>
            </a:r>
          </a:p>
          <a:p>
            <a:r>
              <a:rPr lang="en-US" dirty="0" smtClean="0"/>
              <a:t>Outages</a:t>
            </a:r>
          </a:p>
          <a:p>
            <a:r>
              <a:rPr lang="en-US" dirty="0" smtClean="0"/>
              <a:t>Competition forces company to go out of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Risks – Provider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provider perform audits</a:t>
            </a:r>
          </a:p>
          <a:p>
            <a:r>
              <a:rPr lang="en-US" dirty="0" smtClean="0"/>
              <a:t>Is the provider transparent about security vulnerabilities and remediation</a:t>
            </a:r>
          </a:p>
          <a:p>
            <a:r>
              <a:rPr lang="en-US" dirty="0" smtClean="0"/>
              <a:t>Does the provider use secure protocols</a:t>
            </a:r>
          </a:p>
          <a:p>
            <a:r>
              <a:rPr lang="en-US" dirty="0" smtClean="0"/>
              <a:t>What have been the results of the providers last compliance check</a:t>
            </a:r>
          </a:p>
          <a:p>
            <a:r>
              <a:rPr lang="en-US" dirty="0" smtClean="0"/>
              <a:t>Do they have incident response procedures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7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Risks – Organizational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Unfamiliar or restrictive terms of use</a:t>
            </a:r>
          </a:p>
          <a:p>
            <a:r>
              <a:rPr lang="en-US" dirty="0" smtClean="0"/>
              <a:t>Long term contract locks in organization</a:t>
            </a:r>
          </a:p>
          <a:p>
            <a:r>
              <a:rPr lang="en-US" dirty="0" smtClean="0"/>
              <a:t>Shadow IT</a:t>
            </a:r>
          </a:p>
          <a:p>
            <a:r>
              <a:rPr lang="en-US" dirty="0" smtClean="0"/>
              <a:t>Paying for similar technology that the company already sanctions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8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SaaS</vt:lpstr>
      <vt:lpstr>Objectives</vt:lpstr>
      <vt:lpstr>What is SaaS</vt:lpstr>
      <vt:lpstr>SaaS Examples</vt:lpstr>
      <vt:lpstr>SaaS Applications</vt:lpstr>
      <vt:lpstr>SaaS Risks - Data</vt:lpstr>
      <vt:lpstr>SaaS Risks – Instability/Flawed business model</vt:lpstr>
      <vt:lpstr>SaaS Risks – Provider Security</vt:lpstr>
      <vt:lpstr>SaaS Risks – Organizational Risk</vt:lpstr>
      <vt:lpstr>SaaS is inevitable</vt:lpstr>
      <vt:lpstr>SaaS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</dc:title>
  <dc:creator>Greg Williams</dc:creator>
  <cp:lastModifiedBy>Greg Williams</cp:lastModifiedBy>
  <cp:revision>6</cp:revision>
  <dcterms:created xsi:type="dcterms:W3CDTF">2017-07-04T16:29:03Z</dcterms:created>
  <dcterms:modified xsi:type="dcterms:W3CDTF">2017-07-04T17:25:40Z</dcterms:modified>
</cp:coreProperties>
</file>