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9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3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CAD8-4318-478E-91CE-404F876A1FD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8938-D8EF-47F3-B363-CB5D674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database elements</a:t>
            </a:r>
          </a:p>
          <a:p>
            <a:r>
              <a:rPr lang="en-US" dirty="0" smtClean="0"/>
              <a:t>Explain database access control</a:t>
            </a:r>
          </a:p>
          <a:p>
            <a:r>
              <a:rPr lang="en-US" dirty="0" smtClean="0"/>
              <a:t>Understand how database security is threatened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5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is a structured collection of data that is accessed by one or more applications</a:t>
            </a:r>
          </a:p>
          <a:p>
            <a:r>
              <a:rPr lang="en-US" dirty="0" smtClean="0"/>
              <a:t>Databases are usually stored relationally, meaning that items are linked to each other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Student Data - name, birthday, student id, address</a:t>
            </a:r>
          </a:p>
          <a:p>
            <a:pPr lvl="1"/>
            <a:r>
              <a:rPr lang="en-US" dirty="0" smtClean="0"/>
              <a:t>Healthcare Data – name, birthday, patient id, address, doctor, date of visit</a:t>
            </a:r>
          </a:p>
          <a:p>
            <a:pPr lvl="1"/>
            <a:r>
              <a:rPr lang="en-US" dirty="0" smtClean="0"/>
              <a:t>Website Data – name, username, password, email, secret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databases are relational</a:t>
            </a:r>
          </a:p>
          <a:p>
            <a:pPr lvl="1"/>
            <a:r>
              <a:rPr lang="en-US" dirty="0" smtClean="0"/>
              <a:t>Columns are used for particular type of data. Name for example</a:t>
            </a:r>
          </a:p>
          <a:p>
            <a:pPr lvl="1"/>
            <a:r>
              <a:rPr lang="en-US" dirty="0" smtClean="0"/>
              <a:t>Rows are unique values for a primary key</a:t>
            </a:r>
          </a:p>
          <a:p>
            <a:r>
              <a:rPr lang="en-US" dirty="0" smtClean="0"/>
              <a:t>Elements include</a:t>
            </a:r>
          </a:p>
          <a:p>
            <a:pPr lvl="1"/>
            <a:r>
              <a:rPr lang="en-US" dirty="0" smtClean="0"/>
              <a:t>Primary key – example: student id</a:t>
            </a:r>
          </a:p>
          <a:p>
            <a:pPr lvl="1"/>
            <a:r>
              <a:rPr lang="en-US" dirty="0" smtClean="0"/>
              <a:t>Foreign key – example: major</a:t>
            </a:r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SQL</a:t>
            </a:r>
          </a:p>
          <a:p>
            <a:r>
              <a:rPr lang="en-US" dirty="0" smtClean="0"/>
              <a:t>DBMS – Database Management System</a:t>
            </a:r>
          </a:p>
          <a:p>
            <a:pPr lvl="1"/>
            <a:r>
              <a:rPr lang="en-US" dirty="0" smtClean="0"/>
              <a:t>Consists of database, users, tools to manipulate data</a:t>
            </a:r>
          </a:p>
        </p:txBody>
      </p:sp>
    </p:spTree>
    <p:extLst>
      <p:ext uri="{BB962C8B-B14F-4D97-AF65-F5344CB8AC3E}">
        <p14:creationId xmlns:p14="http://schemas.microsoft.com/office/powerpoint/2010/main" val="51706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SQL languages and programs give 2 types of access</a:t>
            </a:r>
          </a:p>
          <a:p>
            <a:pPr lvl="1"/>
            <a:r>
              <a:rPr lang="en-US" dirty="0" smtClean="0"/>
              <a:t>Grant</a:t>
            </a:r>
          </a:p>
          <a:p>
            <a:pPr lvl="1"/>
            <a:r>
              <a:rPr lang="en-US" dirty="0" smtClean="0"/>
              <a:t>Revoke</a:t>
            </a:r>
          </a:p>
          <a:p>
            <a:r>
              <a:rPr lang="en-US" dirty="0" smtClean="0"/>
              <a:t>Rights can include: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Delete/Drop</a:t>
            </a:r>
          </a:p>
          <a:p>
            <a:pPr lvl="1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Control - 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based access control is used to increase security</a:t>
            </a:r>
          </a:p>
          <a:p>
            <a:r>
              <a:rPr lang="en-US" dirty="0" smtClean="0"/>
              <a:t>Can be much more granular than “Read, Write, Execute” rights</a:t>
            </a:r>
          </a:p>
          <a:p>
            <a:r>
              <a:rPr lang="en-US" dirty="0" smtClean="0"/>
              <a:t>Can be put on almost anything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Database owner</a:t>
            </a:r>
          </a:p>
          <a:p>
            <a:pPr lvl="1"/>
            <a:r>
              <a:rPr lang="en-US" dirty="0" smtClean="0"/>
              <a:t>Administrator</a:t>
            </a:r>
          </a:p>
          <a:p>
            <a:pPr lvl="1"/>
            <a:r>
              <a:rPr lang="en-US" dirty="0" smtClean="0"/>
              <a:t>System Administrator</a:t>
            </a:r>
          </a:p>
          <a:p>
            <a:pPr lvl="1"/>
            <a:r>
              <a:rPr lang="en-US" dirty="0" smtClean="0"/>
              <a:t>End User</a:t>
            </a:r>
          </a:p>
          <a:p>
            <a:pPr lvl="1"/>
            <a:r>
              <a:rPr lang="en-US" dirty="0" smtClean="0"/>
              <a:t>Report Service</a:t>
            </a:r>
          </a:p>
        </p:txBody>
      </p:sp>
    </p:spTree>
    <p:extLst>
      <p:ext uri="{BB962C8B-B14F-4D97-AF65-F5344CB8AC3E}">
        <p14:creationId xmlns:p14="http://schemas.microsoft.com/office/powerpoint/2010/main" val="8350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why databases are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live off databases</a:t>
            </a:r>
          </a:p>
          <a:p>
            <a:r>
              <a:rPr lang="en-US" dirty="0" smtClean="0"/>
              <a:t>Customer data</a:t>
            </a:r>
          </a:p>
          <a:p>
            <a:r>
              <a:rPr lang="en-US" dirty="0" smtClean="0"/>
              <a:t>Financial data</a:t>
            </a:r>
          </a:p>
          <a:p>
            <a:r>
              <a:rPr lang="en-US" dirty="0" smtClean="0"/>
              <a:t>Security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0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SQL injection</a:t>
            </a:r>
          </a:p>
          <a:p>
            <a:pPr lvl="1"/>
            <a:r>
              <a:rPr lang="en-US" dirty="0" smtClean="0"/>
              <a:t>Goal is to extract information from database</a:t>
            </a:r>
          </a:p>
          <a:p>
            <a:pPr lvl="1"/>
            <a:r>
              <a:rPr lang="en-US" dirty="0" smtClean="0"/>
              <a:t>One of the most common types of attack</a:t>
            </a:r>
          </a:p>
          <a:p>
            <a:pPr lvl="1"/>
            <a:r>
              <a:rPr lang="en-US" dirty="0" smtClean="0"/>
              <a:t>Exploited through insecure web applications</a:t>
            </a:r>
          </a:p>
          <a:p>
            <a:pPr lvl="1"/>
            <a:r>
              <a:rPr lang="en-US" dirty="0" smtClean="0"/>
              <a:t>If application has permissions, attacker can do nearly anything they want, including deleting or modifying data</a:t>
            </a:r>
          </a:p>
          <a:p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Attacker can use queries to “infer” database structure or content</a:t>
            </a:r>
          </a:p>
          <a:p>
            <a:pPr lvl="1"/>
            <a:r>
              <a:rPr lang="en-US" dirty="0" smtClean="0"/>
              <a:t>Occurs when too much access is given to a user</a:t>
            </a:r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Database encryption is usually not performed</a:t>
            </a:r>
          </a:p>
          <a:p>
            <a:pPr lvl="1"/>
            <a:r>
              <a:rPr lang="en-US" dirty="0" smtClean="0"/>
              <a:t>Attacker may be able to grab unencrypted data if encryption is not performed</a:t>
            </a:r>
          </a:p>
          <a:p>
            <a:pPr lvl="1"/>
            <a:r>
              <a:rPr lang="en-US" dirty="0" smtClean="0"/>
              <a:t>Encryption becomes essential </a:t>
            </a:r>
            <a:r>
              <a:rPr lang="en-US" smtClean="0"/>
              <a:t>to secure 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7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Database Security</vt:lpstr>
      <vt:lpstr>Objectives</vt:lpstr>
      <vt:lpstr>What is a database?</vt:lpstr>
      <vt:lpstr>Database elements</vt:lpstr>
      <vt:lpstr>Database Access Control</vt:lpstr>
      <vt:lpstr>Database Access Control - RBAC</vt:lpstr>
      <vt:lpstr>Understanding why databases are important</vt:lpstr>
      <vt:lpstr>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</dc:title>
  <dc:creator>Greg Williams</dc:creator>
  <cp:lastModifiedBy>Greg Williams</cp:lastModifiedBy>
  <cp:revision>3</cp:revision>
  <dcterms:created xsi:type="dcterms:W3CDTF">2017-07-04T17:35:53Z</dcterms:created>
  <dcterms:modified xsi:type="dcterms:W3CDTF">2017-07-04T17:52:09Z</dcterms:modified>
</cp:coreProperties>
</file>