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757A-45B5-4012-8354-61CBA4F1A4C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A0B5-F698-43E7-9C96-369DB5C6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data breaches are exposed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data breaches are exposed</a:t>
            </a:r>
          </a:p>
          <a:p>
            <a:r>
              <a:rPr lang="en-US" dirty="0" smtClean="0"/>
              <a:t>Understand how to look at data breaches</a:t>
            </a:r>
          </a:p>
        </p:txBody>
      </p:sp>
    </p:spTree>
    <p:extLst>
      <p:ext uri="{BB962C8B-B14F-4D97-AF65-F5344CB8AC3E}">
        <p14:creationId xmlns:p14="http://schemas.microsoft.com/office/powerpoint/2010/main" val="253802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breaches are exposed every day</a:t>
            </a:r>
          </a:p>
          <a:p>
            <a:r>
              <a:rPr lang="en-US" dirty="0" smtClean="0"/>
              <a:t>There are many different ways information comes out</a:t>
            </a:r>
          </a:p>
          <a:p>
            <a:pPr lvl="1"/>
            <a:r>
              <a:rPr lang="en-US" dirty="0" smtClean="0"/>
              <a:t>Watchdog agency</a:t>
            </a:r>
          </a:p>
          <a:p>
            <a:pPr lvl="1"/>
            <a:r>
              <a:rPr lang="en-US" dirty="0" smtClean="0"/>
              <a:t>Law enforcement</a:t>
            </a:r>
          </a:p>
          <a:p>
            <a:pPr lvl="1"/>
            <a:r>
              <a:rPr lang="en-US" dirty="0" smtClean="0"/>
              <a:t>Company themselves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5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</a:p>
          <a:p>
            <a:r>
              <a:rPr lang="en-US" dirty="0" smtClean="0"/>
              <a:t>Law enforcement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Service providers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0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compromised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data</a:t>
            </a:r>
          </a:p>
          <a:p>
            <a:r>
              <a:rPr lang="en-US" dirty="0" smtClean="0"/>
              <a:t>Social Security numbers</a:t>
            </a:r>
          </a:p>
          <a:p>
            <a:r>
              <a:rPr lang="en-US" dirty="0" smtClean="0"/>
              <a:t>Usernames</a:t>
            </a:r>
          </a:p>
          <a:p>
            <a:r>
              <a:rPr lang="en-US" dirty="0" smtClean="0"/>
              <a:t>Passwords</a:t>
            </a:r>
          </a:p>
          <a:p>
            <a:r>
              <a:rPr lang="en-US" dirty="0" smtClean="0"/>
              <a:t>Health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Breach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Attackers performed reconnaissance prior to attack</a:t>
            </a:r>
          </a:p>
          <a:p>
            <a:r>
              <a:rPr lang="en-US" dirty="0" smtClean="0"/>
              <a:t>Looked up information on Target’s vendors</a:t>
            </a:r>
          </a:p>
          <a:p>
            <a:r>
              <a:rPr lang="en-US" dirty="0" smtClean="0"/>
              <a:t>Attackers breached Fazio – provider of refrigeration equipment to target</a:t>
            </a:r>
          </a:p>
          <a:p>
            <a:r>
              <a:rPr lang="en-US" dirty="0" smtClean="0"/>
              <a:t>Attackers then moved latterly through other breached systems connected to Target’s systems</a:t>
            </a:r>
          </a:p>
          <a:p>
            <a:r>
              <a:rPr lang="en-US" dirty="0" smtClean="0"/>
              <a:t>Finally, once all pieces were in place, the attack began</a:t>
            </a:r>
          </a:p>
          <a:p>
            <a:r>
              <a:rPr lang="en-US" dirty="0" smtClean="0"/>
              <a:t>November 27, 2013 attack started</a:t>
            </a:r>
          </a:p>
          <a:p>
            <a:r>
              <a:rPr lang="en-US" dirty="0" smtClean="0"/>
              <a:t>Employees notified U.S. Justice Department by December 13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December 15</a:t>
            </a:r>
            <a:r>
              <a:rPr lang="en-US" baseline="30000" dirty="0" smtClean="0"/>
              <a:t>th</a:t>
            </a:r>
            <a:r>
              <a:rPr lang="en-US" dirty="0" smtClean="0"/>
              <a:t>, attack was mitigated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3 different data breaches on privacyrights.org</a:t>
            </a:r>
          </a:p>
          <a:p>
            <a:r>
              <a:rPr lang="en-US" dirty="0" smtClean="0"/>
              <a:t>Dig in, investigate what happened</a:t>
            </a:r>
          </a:p>
          <a:p>
            <a:r>
              <a:rPr lang="en-US" dirty="0" smtClean="0"/>
              <a:t>Write up a summary based on the criteria listed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data breaches are exposed</vt:lpstr>
      <vt:lpstr>Objectives</vt:lpstr>
      <vt:lpstr>Exposure</vt:lpstr>
      <vt:lpstr>Initial discovery</vt:lpstr>
      <vt:lpstr>What has been compromised</vt:lpstr>
      <vt:lpstr>Target Breach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breaches are exposed</dc:title>
  <dc:creator>Greg Williams</dc:creator>
  <cp:lastModifiedBy>Greg Williams</cp:lastModifiedBy>
  <cp:revision>3</cp:revision>
  <dcterms:created xsi:type="dcterms:W3CDTF">2017-07-04T21:17:35Z</dcterms:created>
  <dcterms:modified xsi:type="dcterms:W3CDTF">2017-07-04T21:31:54Z</dcterms:modified>
</cp:coreProperties>
</file>