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04098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71306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77317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387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21774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CC2148-743C-4EE7-BE63-3F2A9CA66F2B}"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538765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CC2148-743C-4EE7-BE63-3F2A9CA66F2B}"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67826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3643736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12696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11090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22176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97232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CC2148-743C-4EE7-BE63-3F2A9CA66F2B}"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181940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CC2148-743C-4EE7-BE63-3F2A9CA66F2B}"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201696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C2148-743C-4EE7-BE63-3F2A9CA66F2B}"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344164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77759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809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CC2148-743C-4EE7-BE63-3F2A9CA66F2B}" type="datetimeFigureOut">
              <a:rPr lang="en-US" smtClean="0"/>
              <a:t>6/26/2017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EE2F97-1E60-4F82-ABCE-5465B863FEAA}" type="slidenum">
              <a:rPr lang="en-US" smtClean="0"/>
              <a:t>‹#›</a:t>
            </a:fld>
            <a:endParaRPr lang="en-US"/>
          </a:p>
        </p:txBody>
      </p:sp>
    </p:spTree>
    <p:extLst>
      <p:ext uri="{BB962C8B-B14F-4D97-AF65-F5344CB8AC3E}">
        <p14:creationId xmlns:p14="http://schemas.microsoft.com/office/powerpoint/2010/main" val="25424335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Threats and Attack Vectors in Computer Security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134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Lecturer for the Computer Science Department at UCCS</a:t>
            </a:r>
          </a:p>
          <a:p>
            <a:r>
              <a:rPr lang="en-US" dirty="0" smtClean="0"/>
              <a:t>Director of </a:t>
            </a:r>
            <a:r>
              <a:rPr lang="en-US" dirty="0" smtClean="0"/>
              <a:t>Networks and Infrastructure</a:t>
            </a:r>
            <a:endParaRPr lang="en-US" dirty="0" smtClean="0"/>
          </a:p>
          <a:p>
            <a:r>
              <a:rPr lang="en-US" dirty="0" smtClean="0"/>
              <a:t>Former Information Security Officer and HIPAA Security Officer</a:t>
            </a:r>
          </a:p>
          <a:p>
            <a:r>
              <a:rPr lang="en-US" dirty="0" smtClean="0"/>
              <a:t>My main job as Director of Networks and Infrastructure is to manage the teams and technology that runs over a 12,000 student university</a:t>
            </a:r>
          </a:p>
          <a:p>
            <a:r>
              <a:rPr lang="en-US" dirty="0" smtClean="0"/>
              <a:t>I also hold certifications in Windows forensics and penetration </a:t>
            </a:r>
            <a:r>
              <a:rPr lang="en-US" dirty="0" smtClean="0"/>
              <a:t>testing</a:t>
            </a:r>
          </a:p>
          <a:p>
            <a:r>
              <a:rPr lang="en-US" dirty="0" smtClean="0"/>
              <a:t>Once you go into computer security, you never really get out of it.  It’s always in the back of your mind</a:t>
            </a:r>
            <a:endParaRPr lang="en-US" dirty="0" smtClean="0"/>
          </a:p>
        </p:txBody>
      </p:sp>
    </p:spTree>
    <p:extLst>
      <p:ext uri="{BB962C8B-B14F-4D97-AF65-F5344CB8AC3E}">
        <p14:creationId xmlns:p14="http://schemas.microsoft.com/office/powerpoint/2010/main" val="188093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course for?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course could be for anyone that is interested in computer security from a practical perspective and not just theory.</a:t>
            </a:r>
          </a:p>
          <a:p>
            <a:r>
              <a:rPr lang="en-US" dirty="0" smtClean="0"/>
              <a:t>You may also be an executive or senior management and want to learn more about how to protect your organization or be able to understand what your security office is telling you.</a:t>
            </a:r>
          </a:p>
          <a:p>
            <a:r>
              <a:rPr lang="en-US" dirty="0" smtClean="0"/>
              <a:t>You may be a small business owner that is concerned about how to keep up with the ever changing landscape of security and you can’t afford to hire someone on your own.</a:t>
            </a:r>
          </a:p>
          <a:p>
            <a:r>
              <a:rPr lang="en-US" dirty="0" smtClean="0"/>
              <a:t>This course is designed to explore the threats that are out there today.  What should you be concerned with?</a:t>
            </a:r>
          </a:p>
          <a:p>
            <a:endParaRPr lang="en-US" dirty="0"/>
          </a:p>
        </p:txBody>
      </p:sp>
    </p:spTree>
    <p:extLst>
      <p:ext uri="{BB962C8B-B14F-4D97-AF65-F5344CB8AC3E}">
        <p14:creationId xmlns:p14="http://schemas.microsoft.com/office/powerpoint/2010/main" val="33377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course</a:t>
            </a:r>
            <a:endParaRPr lang="en-US" dirty="0"/>
          </a:p>
        </p:txBody>
      </p:sp>
      <p:sp>
        <p:nvSpPr>
          <p:cNvPr id="3" name="Content Placeholder 2"/>
          <p:cNvSpPr>
            <a:spLocks noGrp="1"/>
          </p:cNvSpPr>
          <p:nvPr>
            <p:ph idx="1"/>
          </p:nvPr>
        </p:nvSpPr>
        <p:spPr>
          <a:xfrm>
            <a:off x="1141412" y="2249487"/>
            <a:ext cx="9905999" cy="4497302"/>
          </a:xfrm>
        </p:spPr>
        <p:txBody>
          <a:bodyPr>
            <a:normAutofit fontScale="92500" lnSpcReduction="20000"/>
          </a:bodyPr>
          <a:lstStyle/>
          <a:p>
            <a:r>
              <a:rPr lang="en-US" dirty="0" smtClean="0"/>
              <a:t>This course approaches the practical side </a:t>
            </a:r>
            <a:r>
              <a:rPr lang="en-US" dirty="0" smtClean="0"/>
              <a:t>of computer security.  It is the second course in the specialization called Practical Computer Security.</a:t>
            </a:r>
          </a:p>
          <a:p>
            <a:r>
              <a:rPr lang="en-US" dirty="0" smtClean="0"/>
              <a:t>Parts of this course will help prepare you in for industry leading computer security certification.</a:t>
            </a:r>
          </a:p>
          <a:p>
            <a:r>
              <a:rPr lang="en-US" dirty="0" smtClean="0"/>
              <a:t>Certifications include Security+, CISSP, among others</a:t>
            </a:r>
          </a:p>
          <a:p>
            <a:r>
              <a:rPr lang="en-US" dirty="0" smtClean="0"/>
              <a:t>My approach to this course and the others in the specialization is to help prepare you for what you will see in your career, not just a bunch of things that you will have to memorize to pass certification</a:t>
            </a:r>
          </a:p>
          <a:p>
            <a:r>
              <a:rPr lang="en-US" dirty="0" smtClean="0"/>
              <a:t>This course is for anyone that is looking to learn more about the computer security field from someone that practices it, not just teaches it.  Of course you must understand the theory behind computer security in order to practice it well.</a:t>
            </a:r>
            <a:endParaRPr lang="en-US" dirty="0" smtClean="0"/>
          </a:p>
          <a:p>
            <a:endParaRPr lang="en-US" dirty="0" smtClean="0"/>
          </a:p>
        </p:txBody>
      </p:sp>
    </p:spTree>
    <p:extLst>
      <p:ext uri="{BB962C8B-B14F-4D97-AF65-F5344CB8AC3E}">
        <p14:creationId xmlns:p14="http://schemas.microsoft.com/office/powerpoint/2010/main" val="248306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 Modules</a:t>
            </a:r>
            <a:endParaRPr lang="en-US" dirty="0"/>
          </a:p>
        </p:txBody>
      </p:sp>
      <p:sp>
        <p:nvSpPr>
          <p:cNvPr id="3" name="Content Placeholder 2"/>
          <p:cNvSpPr>
            <a:spLocks noGrp="1"/>
          </p:cNvSpPr>
          <p:nvPr>
            <p:ph idx="1"/>
          </p:nvPr>
        </p:nvSpPr>
        <p:spPr/>
        <p:txBody>
          <a:bodyPr>
            <a:normAutofit/>
          </a:bodyPr>
          <a:lstStyle/>
          <a:p>
            <a:r>
              <a:rPr lang="en-US" dirty="0"/>
              <a:t>Module 1 will introduce </a:t>
            </a:r>
            <a:r>
              <a:rPr lang="en-US" dirty="0"/>
              <a:t>u</a:t>
            </a:r>
            <a:r>
              <a:rPr lang="en-US" dirty="0" smtClean="0"/>
              <a:t>ser based attacks</a:t>
            </a:r>
            <a:endParaRPr lang="en-US" dirty="0"/>
          </a:p>
          <a:p>
            <a:r>
              <a:rPr lang="en-US" dirty="0"/>
              <a:t>Module 2 will examine </a:t>
            </a:r>
            <a:r>
              <a:rPr lang="en-US" dirty="0"/>
              <a:t>n</a:t>
            </a:r>
            <a:r>
              <a:rPr lang="en-US" dirty="0" smtClean="0"/>
              <a:t>etwork and system based attacks</a:t>
            </a:r>
            <a:endParaRPr lang="en-US" dirty="0"/>
          </a:p>
          <a:p>
            <a:r>
              <a:rPr lang="en-US" dirty="0"/>
              <a:t>Module 3 will explore </a:t>
            </a:r>
            <a:r>
              <a:rPr lang="en-US" dirty="0" smtClean="0"/>
              <a:t>cloud security</a:t>
            </a:r>
            <a:endParaRPr lang="en-US" dirty="0"/>
          </a:p>
          <a:p>
            <a:r>
              <a:rPr lang="en-US" dirty="0"/>
              <a:t>Module 4 will dive </a:t>
            </a:r>
            <a:r>
              <a:rPr lang="en-US" dirty="0" smtClean="0"/>
              <a:t>into the common vulnerabilities</a:t>
            </a:r>
            <a:endParaRPr lang="en-US" dirty="0"/>
          </a:p>
          <a:p>
            <a:endParaRPr lang="en-US" dirty="0"/>
          </a:p>
        </p:txBody>
      </p:sp>
    </p:spTree>
    <p:extLst>
      <p:ext uri="{BB962C8B-B14F-4D97-AF65-F5344CB8AC3E}">
        <p14:creationId xmlns:p14="http://schemas.microsoft.com/office/powerpoint/2010/main" val="69952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smtClean="0"/>
              <a:t>End of each module is </a:t>
            </a:r>
            <a:r>
              <a:rPr lang="en-US" dirty="0" smtClean="0"/>
              <a:t>a quiz covering </a:t>
            </a:r>
            <a:r>
              <a:rPr lang="en-US" dirty="0" smtClean="0"/>
              <a:t>the topic we discussed</a:t>
            </a:r>
          </a:p>
          <a:p>
            <a:r>
              <a:rPr lang="en-US" dirty="0" smtClean="0"/>
              <a:t>Course project – hands on application of what you have learned.  </a:t>
            </a:r>
          </a:p>
          <a:p>
            <a:r>
              <a:rPr lang="en-US" dirty="0" smtClean="0"/>
              <a:t>You must achieve at least an 80% passing grade for your graded assignments to pass the course</a:t>
            </a:r>
          </a:p>
          <a:p>
            <a:r>
              <a:rPr lang="en-US" dirty="0" smtClean="0"/>
              <a:t>There is no technical component, but I will show you how to set up your own lab should you want to get even more out of this course</a:t>
            </a:r>
            <a:r>
              <a:rPr lang="en-US" dirty="0" smtClean="0"/>
              <a:t>!</a:t>
            </a:r>
            <a:endParaRPr lang="en-US" dirty="0" smtClean="0"/>
          </a:p>
        </p:txBody>
      </p:sp>
    </p:spTree>
    <p:extLst>
      <p:ext uri="{BB962C8B-B14F-4D97-AF65-F5344CB8AC3E}">
        <p14:creationId xmlns:p14="http://schemas.microsoft.com/office/powerpoint/2010/main" val="211967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89470"/>
            <a:ext cx="9905999" cy="6549081"/>
          </a:xfrm>
        </p:spPr>
        <p:txBody>
          <a:bodyPr>
            <a:normAutofit/>
          </a:bodyPr>
          <a:lstStyle/>
          <a:p>
            <a:r>
              <a:rPr lang="en-US" dirty="0" smtClean="0"/>
              <a:t>I hope you get excited about this course.  I’ve been practicing real information security in an enterprise setting for several years and I hope I can pass that knowledge onto you</a:t>
            </a:r>
          </a:p>
          <a:p>
            <a:r>
              <a:rPr lang="en-US" dirty="0" smtClean="0"/>
              <a:t>I’ve also been senior management for a good majority of my career as well</a:t>
            </a:r>
          </a:p>
          <a:p>
            <a:r>
              <a:rPr lang="en-US" dirty="0" smtClean="0"/>
              <a:t>Understanding how to weed through what vendors tell you is what you should be focused on and what is actually th</a:t>
            </a:r>
            <a:r>
              <a:rPr lang="en-US" dirty="0" smtClean="0"/>
              <a:t>e risk you should be worried about is one thing I hope you will understand through this course</a:t>
            </a:r>
          </a:p>
          <a:p>
            <a:r>
              <a:rPr lang="en-US" dirty="0" smtClean="0"/>
              <a:t>Let me explain a story to you… </a:t>
            </a:r>
            <a:r>
              <a:rPr lang="en-US" dirty="0" err="1" smtClean="0"/>
              <a:t>WannaCry</a:t>
            </a:r>
            <a:r>
              <a:rPr lang="en-US" smtClean="0"/>
              <a:t>?</a:t>
            </a:r>
            <a:endParaRPr lang="en-US" dirty="0" smtClean="0"/>
          </a:p>
          <a:p>
            <a:r>
              <a:rPr lang="en-US" dirty="0" smtClean="0"/>
              <a:t>See </a:t>
            </a:r>
            <a:r>
              <a:rPr lang="en-US" dirty="0" smtClean="0"/>
              <a:t>you in lesson 1</a:t>
            </a:r>
          </a:p>
          <a:p>
            <a:endParaRPr lang="en-US" dirty="0" smtClean="0"/>
          </a:p>
        </p:txBody>
      </p:sp>
    </p:spTree>
    <p:extLst>
      <p:ext uri="{BB962C8B-B14F-4D97-AF65-F5344CB8AC3E}">
        <p14:creationId xmlns:p14="http://schemas.microsoft.com/office/powerpoint/2010/main" val="2806470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217</TotalTime>
  <Words>539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Threats and Attack Vectors in Computer Security</vt:lpstr>
      <vt:lpstr>About Me</vt:lpstr>
      <vt:lpstr>Who is this course for?</vt:lpstr>
      <vt:lpstr>About this course</vt:lpstr>
      <vt:lpstr>Course - Modules</vt:lpstr>
      <vt:lpstr>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not that my different than my home computer, is it? Why home computing doesn’t map to enterprise computing</dc:title>
  <dc:creator>Greg Williams</dc:creator>
  <cp:lastModifiedBy>Greg Williams</cp:lastModifiedBy>
  <cp:revision>11</cp:revision>
  <dcterms:created xsi:type="dcterms:W3CDTF">2017-02-23T03:07:29Z</dcterms:created>
  <dcterms:modified xsi:type="dcterms:W3CDTF">2017-06-27T04:34:44Z</dcterms:modified>
</cp:coreProperties>
</file>