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16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1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0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0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2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DC9-5507-4423-A7DF-D656FC0FC78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7EB3E9-823E-4F13-AABF-C0B7B551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84367C-F2DD-2F6B-D75E-859D16D59EB9}"/>
              </a:ext>
            </a:extLst>
          </p:cNvPr>
          <p:cNvSpPr txBox="1"/>
          <p:nvPr/>
        </p:nvSpPr>
        <p:spPr>
          <a:xfrm>
            <a:off x="2385871" y="490037"/>
            <a:ext cx="6553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531 - E-Commerce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D701B-C8DE-7103-8182-7A86A6F70DB9}"/>
              </a:ext>
            </a:extLst>
          </p:cNvPr>
          <p:cNvSpPr txBox="1"/>
          <p:nvPr/>
        </p:nvSpPr>
        <p:spPr>
          <a:xfrm>
            <a:off x="3976083" y="1230471"/>
            <a:ext cx="3104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Lambda - </a:t>
            </a:r>
            <a:r>
              <a:rPr lang="el-GR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BDF38-D737-DA85-A4CD-DC584A05910C}"/>
              </a:ext>
            </a:extLst>
          </p:cNvPr>
          <p:cNvSpPr txBox="1"/>
          <p:nvPr/>
        </p:nvSpPr>
        <p:spPr>
          <a:xfrm>
            <a:off x="2859721" y="5280911"/>
            <a:ext cx="581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Shambhu Sainju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CDBFD60-B34C-D282-9750-B79D45AA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67502"/>
              </p:ext>
            </p:extLst>
          </p:nvPr>
        </p:nvGraphicFramePr>
        <p:xfrm>
          <a:off x="1345024" y="2526701"/>
          <a:ext cx="811857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131">
                  <a:extLst>
                    <a:ext uri="{9D8B030D-6E8A-4147-A177-3AD203B41FA5}">
                      <a16:colId xmlns:a16="http://schemas.microsoft.com/office/drawing/2014/main" val="2733243621"/>
                    </a:ext>
                  </a:extLst>
                </a:gridCol>
                <a:gridCol w="906844">
                  <a:extLst>
                    <a:ext uri="{9D8B030D-6E8A-4147-A177-3AD203B41FA5}">
                      <a16:colId xmlns:a16="http://schemas.microsoft.com/office/drawing/2014/main" val="999496342"/>
                    </a:ext>
                  </a:extLst>
                </a:gridCol>
                <a:gridCol w="1899597">
                  <a:extLst>
                    <a:ext uri="{9D8B030D-6E8A-4147-A177-3AD203B41FA5}">
                      <a16:colId xmlns:a16="http://schemas.microsoft.com/office/drawing/2014/main" val="526097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90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Ramya Kadali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India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98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Ramaswamy Iyappan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India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808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Lakshmi Chetana Gomaram Bikshapathireddy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India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45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Sucharitha Ginjupalli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India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476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9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878CF-2130-F0D6-87EB-1682D8C03B73}"/>
              </a:ext>
            </a:extLst>
          </p:cNvPr>
          <p:cNvSpPr txBox="1"/>
          <p:nvPr/>
        </p:nvSpPr>
        <p:spPr>
          <a:xfrm>
            <a:off x="4234649" y="497149"/>
            <a:ext cx="626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C3A76-DC5B-3DF7-B485-6F796BDDD332}"/>
              </a:ext>
            </a:extLst>
          </p:cNvPr>
          <p:cNvSpPr txBox="1"/>
          <p:nvPr/>
        </p:nvSpPr>
        <p:spPr>
          <a:xfrm>
            <a:off x="417250" y="1225119"/>
            <a:ext cx="94724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best way to improve the shopping experience hassle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can be used by small business people to promote and sell their goods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can be improved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the entire system improves the efficiency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can be made 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the products can be added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AC3A4-48D9-D773-82D6-625DB343606D}"/>
              </a:ext>
            </a:extLst>
          </p:cNvPr>
          <p:cNvSpPr txBox="1"/>
          <p:nvPr/>
        </p:nvSpPr>
        <p:spPr>
          <a:xfrm>
            <a:off x="4284955" y="5899186"/>
            <a:ext cx="362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70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DE808-DCCE-B8BF-FA55-1555F867217C}"/>
              </a:ext>
            </a:extLst>
          </p:cNvPr>
          <p:cNvSpPr txBox="1"/>
          <p:nvPr/>
        </p:nvSpPr>
        <p:spPr>
          <a:xfrm>
            <a:off x="2401203" y="431889"/>
            <a:ext cx="61655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the 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5DA-0883-3A2E-3F58-531B7297F8DD}"/>
              </a:ext>
            </a:extLst>
          </p:cNvPr>
          <p:cNvSpPr txBox="1"/>
          <p:nvPr/>
        </p:nvSpPr>
        <p:spPr>
          <a:xfrm>
            <a:off x="506027" y="1305018"/>
            <a:ext cx="91528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Ramya Kadali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Worked on implementation of admin module for insertion and deletion of the data. Have worked on the presentation slides.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Ramaswamy Iyappan: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Worked on implementation of admin module for displaying the data and shopping cart, bill generation module.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Chetana Gomaram Bikshapathireddy: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Collected data and created tables in MySQL. Performed testing and also added required code documentation. Worked on presentation slides.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Sucharitha Ginjupalli: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Collected data and created tables in MySQL. Worked on searching for products module.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FD8562-7E9F-948E-20EE-9B63C7FD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1" t="23799" r="7195" b="22764"/>
          <a:stretch/>
        </p:blipFill>
        <p:spPr>
          <a:xfrm>
            <a:off x="9135122" y="0"/>
            <a:ext cx="3056878" cy="1509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96EBA-F1D3-4229-8082-2902E50703D1}"/>
              </a:ext>
            </a:extLst>
          </p:cNvPr>
          <p:cNvSpPr txBox="1"/>
          <p:nvPr/>
        </p:nvSpPr>
        <p:spPr>
          <a:xfrm>
            <a:off x="2310413" y="231382"/>
            <a:ext cx="6327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working in a group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1E6124-6B7A-5F32-98E3-777729854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50695"/>
              </p:ext>
            </p:extLst>
          </p:nvPr>
        </p:nvGraphicFramePr>
        <p:xfrm>
          <a:off x="230820" y="1331798"/>
          <a:ext cx="9099611" cy="3596640"/>
        </p:xfrm>
        <a:graphic>
          <a:graphicData uri="http://schemas.openxmlformats.org/drawingml/2006/table">
            <a:tbl>
              <a:tblPr firstRow="1" bandRow="1"/>
              <a:tblGrid>
                <a:gridCol w="4817441">
                  <a:extLst>
                    <a:ext uri="{9D8B030D-6E8A-4147-A177-3AD203B41FA5}">
                      <a16:colId xmlns:a16="http://schemas.microsoft.com/office/drawing/2014/main" val="2811683135"/>
                    </a:ext>
                  </a:extLst>
                </a:gridCol>
                <a:gridCol w="4282170">
                  <a:extLst>
                    <a:ext uri="{9D8B030D-6E8A-4147-A177-3AD203B41FA5}">
                      <a16:colId xmlns:a16="http://schemas.microsoft.com/office/drawing/2014/main" val="3186377337"/>
                    </a:ext>
                  </a:extLst>
                </a:gridCol>
              </a:tblGrid>
              <a:tr h="28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83466"/>
                  </a:ext>
                </a:extLst>
              </a:tr>
              <a:tr h="548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can get different 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 and think from others perspective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Conflicts arise, when everyone in group don’t agree to the same point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193762"/>
                  </a:ext>
                </a:extLst>
              </a:tr>
              <a:tr h="563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 in gaining more knowledge and effective problem solving.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making takes time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73103"/>
                  </a:ext>
                </a:extLst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Sharing the work and responsibility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opinions might sometimes  result in various outcomes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task.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10435"/>
                  </a:ext>
                </a:extLst>
              </a:tr>
              <a:tr h="563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communication skills and professional relationships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in teams sometimes requires more number of meetings.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362137"/>
                  </a:ext>
                </a:extLst>
              </a:tr>
              <a:tr h="322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work and quality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leadership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can be challenges in planning.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30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A04BDF-89ED-3DC2-2339-9A887B319097}"/>
              </a:ext>
            </a:extLst>
          </p:cNvPr>
          <p:cNvSpPr txBox="1"/>
          <p:nvPr/>
        </p:nvSpPr>
        <p:spPr>
          <a:xfrm>
            <a:off x="898865" y="5075192"/>
            <a:ext cx="8742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 a group is better because of the efficient way of working but it is a time taking process.</a:t>
            </a:r>
          </a:p>
        </p:txBody>
      </p:sp>
    </p:spTree>
    <p:extLst>
      <p:ext uri="{BB962C8B-B14F-4D97-AF65-F5344CB8AC3E}">
        <p14:creationId xmlns:p14="http://schemas.microsoft.com/office/powerpoint/2010/main" val="20967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C4063-F346-1A87-775D-B3ADC6FA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9" b="17108"/>
          <a:stretch/>
        </p:blipFill>
        <p:spPr>
          <a:xfrm>
            <a:off x="0" y="0"/>
            <a:ext cx="12192000" cy="1597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9AF39-EF2A-CD36-1A96-BC870EC707FB}"/>
              </a:ext>
            </a:extLst>
          </p:cNvPr>
          <p:cNvSpPr txBox="1"/>
          <p:nvPr/>
        </p:nvSpPr>
        <p:spPr>
          <a:xfrm>
            <a:off x="245616" y="1757778"/>
            <a:ext cx="96441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 the replica of an e-commerce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 using C and MySQL technologies.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Scope of the problem under study: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 an application where users can buy and sell online.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future scope of the project can be to implement using front-end technologies and 	give users a better view and easy access.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98E1-3817-9D06-77FB-8A18DE3408F0}"/>
              </a:ext>
            </a:extLst>
          </p:cNvPr>
          <p:cNvSpPr txBox="1"/>
          <p:nvPr/>
        </p:nvSpPr>
        <p:spPr>
          <a:xfrm>
            <a:off x="498629" y="4516536"/>
            <a:ext cx="1000513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facts: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Observed the working of amazon (e-commerce application).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Collected the data and created database required for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 is designed to meet the requirement. </a:t>
            </a:r>
          </a:p>
        </p:txBody>
      </p:sp>
    </p:spTree>
    <p:extLst>
      <p:ext uri="{BB962C8B-B14F-4D97-AF65-F5344CB8AC3E}">
        <p14:creationId xmlns:p14="http://schemas.microsoft.com/office/powerpoint/2010/main" val="26862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1AA13-81E9-FCFE-0B12-DDAAAEEE83AD}"/>
              </a:ext>
            </a:extLst>
          </p:cNvPr>
          <p:cNvSpPr txBox="1"/>
          <p:nvPr/>
        </p:nvSpPr>
        <p:spPr>
          <a:xfrm>
            <a:off x="4677792" y="205057"/>
            <a:ext cx="6191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543DF-D413-1A3E-8E5E-99FC7934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8" y="1244267"/>
            <a:ext cx="7824216" cy="54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C73B8B-C3B7-F4E5-BACF-0EE6DFD6912B}"/>
              </a:ext>
            </a:extLst>
          </p:cNvPr>
          <p:cNvSpPr txBox="1"/>
          <p:nvPr/>
        </p:nvSpPr>
        <p:spPr>
          <a:xfrm>
            <a:off x="4027735" y="301840"/>
            <a:ext cx="2399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1E236-AB6E-7C73-3A5F-5D6173DFA45C}"/>
              </a:ext>
            </a:extLst>
          </p:cNvPr>
          <p:cNvSpPr txBox="1"/>
          <p:nvPr/>
        </p:nvSpPr>
        <p:spPr>
          <a:xfrm>
            <a:off x="941034" y="1003177"/>
            <a:ext cx="786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functionality is developed in separate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is created and maintained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62837-E113-CDBF-4ED6-3C9CD4945658}"/>
              </a:ext>
            </a:extLst>
          </p:cNvPr>
          <p:cNvSpPr txBox="1"/>
          <p:nvPr/>
        </p:nvSpPr>
        <p:spPr>
          <a:xfrm>
            <a:off x="982462" y="2012291"/>
            <a:ext cx="1239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C94A45D-1B54-4BC7-22D2-EF5DBFF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61909"/>
              </p:ext>
            </p:extLst>
          </p:nvPr>
        </p:nvGraphicFramePr>
        <p:xfrm>
          <a:off x="941034" y="2369019"/>
          <a:ext cx="827611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034">
                  <a:extLst>
                    <a:ext uri="{9D8B030D-6E8A-4147-A177-3AD203B41FA5}">
                      <a16:colId xmlns:a16="http://schemas.microsoft.com/office/drawing/2014/main" val="2268832811"/>
                    </a:ext>
                  </a:extLst>
                </a:gridCol>
                <a:gridCol w="6431084">
                  <a:extLst>
                    <a:ext uri="{9D8B030D-6E8A-4147-A177-3AD203B41FA5}">
                      <a16:colId xmlns:a16="http://schemas.microsoft.com/office/drawing/2014/main" val="4139667401"/>
                    </a:ext>
                  </a:extLst>
                </a:gridCol>
              </a:tblGrid>
              <a:tr h="3180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the working of admin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0827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the working of cart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41938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the tables in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25592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of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41513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main functionalities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02661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the working of search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87478"/>
                  </a:ext>
                </a:extLst>
              </a:tr>
              <a:tr h="31003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Write_To_File.c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prints the generated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5142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FCDCE9-F69A-2875-955B-5CFA2D88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00" y="2369019"/>
            <a:ext cx="2802976" cy="2773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76BB66-EA12-F990-BEE8-C530248D9BCE}"/>
              </a:ext>
            </a:extLst>
          </p:cNvPr>
          <p:cNvSpPr txBox="1"/>
          <p:nvPr/>
        </p:nvSpPr>
        <p:spPr>
          <a:xfrm>
            <a:off x="7114032" y="1938528"/>
            <a:ext cx="2395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</p:txBody>
      </p:sp>
    </p:spTree>
    <p:extLst>
      <p:ext uri="{BB962C8B-B14F-4D97-AF65-F5344CB8AC3E}">
        <p14:creationId xmlns:p14="http://schemas.microsoft.com/office/powerpoint/2010/main" val="6993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5432E-55C5-AB5D-B9D9-4F2A60819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1"/>
          <a:stretch/>
        </p:blipFill>
        <p:spPr>
          <a:xfrm>
            <a:off x="2466975" y="4738456"/>
            <a:ext cx="5391150" cy="2119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D3205-09C4-8C68-B394-3EB805E1F867}"/>
              </a:ext>
            </a:extLst>
          </p:cNvPr>
          <p:cNvSpPr txBox="1"/>
          <p:nvPr/>
        </p:nvSpPr>
        <p:spPr>
          <a:xfrm>
            <a:off x="3661762" y="387323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C18F0-E43B-BAF0-8CCB-C22E7AA6E74C}"/>
              </a:ext>
            </a:extLst>
          </p:cNvPr>
          <p:cNvSpPr txBox="1"/>
          <p:nvPr/>
        </p:nvSpPr>
        <p:spPr>
          <a:xfrm>
            <a:off x="1860241" y="1377843"/>
            <a:ext cx="73636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initially performed the unit testing where we tested the modules separately.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we performed the integration testing to check the working of modules when combined.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base connection and modules which are working on data manipulation are tested. </a:t>
            </a:r>
          </a:p>
        </p:txBody>
      </p:sp>
    </p:spTree>
    <p:extLst>
      <p:ext uri="{BB962C8B-B14F-4D97-AF65-F5344CB8AC3E}">
        <p14:creationId xmlns:p14="http://schemas.microsoft.com/office/powerpoint/2010/main" val="23273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A4FF4-2E52-07A0-07D2-F00D9D565476}"/>
              </a:ext>
            </a:extLst>
          </p:cNvPr>
          <p:cNvSpPr txBox="1"/>
          <p:nvPr/>
        </p:nvSpPr>
        <p:spPr>
          <a:xfrm>
            <a:off x="2185988" y="320185"/>
            <a:ext cx="6938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Acceptance, Installation and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26AE4-F76B-C814-92BC-4979947F6B77}"/>
              </a:ext>
            </a:extLst>
          </p:cNvPr>
          <p:cNvSpPr txBox="1"/>
          <p:nvPr/>
        </p:nvSpPr>
        <p:spPr>
          <a:xfrm>
            <a:off x="844441" y="1163690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332209-F7A6-2B8B-2A7C-6519DE9B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6646"/>
              </p:ext>
            </p:extLst>
          </p:nvPr>
        </p:nvGraphicFramePr>
        <p:xfrm>
          <a:off x="844441" y="1839108"/>
          <a:ext cx="66128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401">
                  <a:extLst>
                    <a:ext uri="{9D8B030D-6E8A-4147-A177-3AD203B41FA5}">
                      <a16:colId xmlns:a16="http://schemas.microsoft.com/office/drawing/2014/main" val="1980022935"/>
                    </a:ext>
                  </a:extLst>
                </a:gridCol>
                <a:gridCol w="3306401">
                  <a:extLst>
                    <a:ext uri="{9D8B030D-6E8A-4147-A177-3AD203B41FA5}">
                      <a16:colId xmlns:a16="http://schemas.microsoft.com/office/drawing/2014/main" val="268704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Connector to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 AnyConnect, Putty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09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A6F5D9-A2C2-398D-8AA8-D460502B3F32}"/>
              </a:ext>
            </a:extLst>
          </p:cNvPr>
          <p:cNvSpPr txBox="1"/>
          <p:nvPr/>
        </p:nvSpPr>
        <p:spPr>
          <a:xfrm>
            <a:off x="3897203" y="3914451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C3B61-9796-1CDF-6738-44F7E4FC896C}"/>
              </a:ext>
            </a:extLst>
          </p:cNvPr>
          <p:cNvSpPr txBox="1"/>
          <p:nvPr/>
        </p:nvSpPr>
        <p:spPr>
          <a:xfrm>
            <a:off x="1101363" y="4684214"/>
            <a:ext cx="6098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Cisco AnyConnect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through putty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program</a:t>
            </a:r>
          </a:p>
        </p:txBody>
      </p:sp>
    </p:spTree>
    <p:extLst>
      <p:ext uri="{BB962C8B-B14F-4D97-AF65-F5344CB8AC3E}">
        <p14:creationId xmlns:p14="http://schemas.microsoft.com/office/powerpoint/2010/main" val="25377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F87F6-B3D9-C3D7-4038-DB84F5E9D444}"/>
              </a:ext>
            </a:extLst>
          </p:cNvPr>
          <p:cNvSpPr txBox="1"/>
          <p:nvPr/>
        </p:nvSpPr>
        <p:spPr>
          <a:xfrm>
            <a:off x="4765692" y="97986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8616E-2E4F-14E1-B2CD-0A638219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" y="621206"/>
            <a:ext cx="4446510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E549B-B964-5239-17DD-6B5DD8DA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81" y="621206"/>
            <a:ext cx="4135237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2FE13-5A55-8685-E2F0-BEE3FCE5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343" y="621206"/>
            <a:ext cx="3043838" cy="2281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12D7C-2D3A-2471-6425-7372D726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11" y="3206458"/>
            <a:ext cx="3737499" cy="1587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7F4F3-7BCD-C7FF-B0CD-466B15368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26" y="4921772"/>
            <a:ext cx="3993749" cy="1827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F8BFA-CFC1-6E3F-E9DD-8986B0791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782" y="3188037"/>
            <a:ext cx="5921406" cy="32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</TotalTime>
  <Words>609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Ramya Kadali</dc:creator>
  <cp:lastModifiedBy>Sai Ramya Kadali</cp:lastModifiedBy>
  <cp:revision>121</cp:revision>
  <dcterms:created xsi:type="dcterms:W3CDTF">2022-05-03T12:20:28Z</dcterms:created>
  <dcterms:modified xsi:type="dcterms:W3CDTF">2022-05-03T22:35:23Z</dcterms:modified>
</cp:coreProperties>
</file>