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43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6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5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4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5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10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6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3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3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4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267CA-9626-4B8E-85FE-E7170D0C5961}" type="datetimeFigureOut">
              <a:rPr lang="en-US" smtClean="0"/>
              <a:t>3/4/2023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BC5C-A8BF-45D4-BA73-0539849D8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1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4184697" y="1702918"/>
            <a:ext cx="2432026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 smtClean="0"/>
              <a:t>What is Lorem Ipsum?</a:t>
            </a:r>
          </a:p>
          <a:p>
            <a:r>
              <a:rPr lang="en-US" sz="1050" b="1" dirty="0" smtClean="0"/>
              <a:t>Lorem Ipsum</a:t>
            </a:r>
            <a:r>
              <a:rPr lang="en-US" sz="1050" dirty="0" smtClean="0"/>
              <a:t> is simply dummy text of the printing and typesetting industry. Lorem Ipsum has been the industry's.</a:t>
            </a:r>
            <a:endParaRPr lang="en-US" sz="10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7591424" y="1329739"/>
            <a:ext cx="2676525" cy="7463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and more recently with desktop publishing software like Aldus PageMaker including versions of Lorem Ipsum.</a:t>
            </a:r>
          </a:p>
          <a:p>
            <a:r>
              <a:rPr lang="en-US" sz="1100" dirty="0" smtClean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sz="11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2282848" y="2240496"/>
            <a:ext cx="1501751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7940699" y="3476528"/>
            <a:ext cx="2444702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 It was </a:t>
            </a:r>
            <a:r>
              <a:rPr lang="en-US" sz="1000" dirty="0" err="1" smtClean="0"/>
              <a:t>popularised</a:t>
            </a:r>
            <a:r>
              <a:rPr lang="en-US" sz="1000" dirty="0" smtClean="0"/>
              <a:t> in the 1960s with the release of </a:t>
            </a:r>
            <a:r>
              <a:rPr lang="en-US" sz="1000" dirty="0" err="1" smtClean="0"/>
              <a:t>Letraset</a:t>
            </a:r>
            <a:r>
              <a:rPr lang="en-US" sz="1000" dirty="0" smtClean="0"/>
              <a:t> sheets containing Lorem Ipsum passages,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4346622" y="2813333"/>
            <a:ext cx="2108176" cy="1326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standard dummy text ever since the 1500s, when an unknown printer took a galley of type and scrambled it to make a type specimen book. It has survived not only five centuries, but also the leap into electronic typesetting, remaining essentially unchanged</a:t>
            </a:r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6130972" y="582851"/>
            <a:ext cx="981027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3209996" y="468085"/>
            <a:ext cx="1235003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69C655-C3BE-D3C8-C468-966808B2F69B}"/>
              </a:ext>
            </a:extLst>
          </p:cNvPr>
          <p:cNvSpPr txBox="1"/>
          <p:nvPr/>
        </p:nvSpPr>
        <p:spPr>
          <a:xfrm>
            <a:off x="2530570" y="1329740"/>
            <a:ext cx="961929" cy="249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9" dirty="0" smtClean="0">
                <a:solidFill>
                  <a:srgbClr val="FF0000"/>
                </a:solidFill>
                <a:highlight>
                  <a:srgbClr val="FFFF00"/>
                </a:highlight>
              </a:rPr>
              <a:t>Text1 </a:t>
            </a:r>
            <a:endParaRPr lang="en-US" sz="1019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2192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2023-03-04T05:58:06Z</dcterms:created>
  <dcterms:modified xsi:type="dcterms:W3CDTF">2023-03-04T06:02:46Z</dcterms:modified>
</cp:coreProperties>
</file>