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6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A9A5-9AE9-4C32-BE8D-A07DBACAE39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1C-C26F-4511-9DCE-194FF163A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4184697" y="2337099"/>
            <a:ext cx="24320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What is Lorem Ipsum?</a:t>
            </a:r>
          </a:p>
          <a:p>
            <a:r>
              <a:rPr lang="en-US" sz="1050" b="1" dirty="0" smtClean="0"/>
              <a:t>Lorem Ipsum</a:t>
            </a:r>
            <a:r>
              <a:rPr lang="en-US" sz="1050" dirty="0" smtClean="0"/>
              <a:t> is simply dummy text of the printing and typesetting industry. Lorem Ipsum has been the industry's.</a:t>
            </a:r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7591424" y="1963920"/>
            <a:ext cx="2676525" cy="746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and more recently with desktop publishing software like Aldus PageMaker including versions of Lorem Ipsum.</a:t>
            </a: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2282848" y="2874677"/>
            <a:ext cx="1501751" cy="24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Text1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7940699" y="4110709"/>
            <a:ext cx="244470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release of </a:t>
            </a:r>
            <a:r>
              <a:rPr lang="en-US" sz="1000" dirty="0" err="1" smtClean="0"/>
              <a:t>Letraset</a:t>
            </a:r>
            <a:r>
              <a:rPr lang="en-US" sz="1000" dirty="0" smtClean="0"/>
              <a:t> sheets containing Lorem Ipsum passages,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4346622" y="3447514"/>
            <a:ext cx="2108176" cy="1326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standard dummy text ever since the 1500s, when an unknown printer took a galley of type and scrambled it to make a type specimen book. It has survived not only five centuries, but also the leap into electronic typesetting, remaining essentially unchanged</a:t>
            </a:r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6130972" y="1217032"/>
            <a:ext cx="981027" cy="24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Text1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3209996" y="1102266"/>
            <a:ext cx="1235003" cy="24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Text1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2530570" y="1963921"/>
            <a:ext cx="961929" cy="24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Text1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82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2023-03-04T06:02:50Z</dcterms:created>
  <dcterms:modified xsi:type="dcterms:W3CDTF">2023-03-04T06:03:04Z</dcterms:modified>
</cp:coreProperties>
</file>