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2" r:id="rId1"/>
  </p:sldMasterIdLst>
  <p:sldIdLst>
    <p:sldId id="256" r:id="rId2"/>
    <p:sldId id="257" r:id="rId3"/>
    <p:sldId id="281" r:id="rId4"/>
    <p:sldId id="259" r:id="rId5"/>
    <p:sldId id="260" r:id="rId6"/>
    <p:sldId id="262" r:id="rId7"/>
    <p:sldId id="263" r:id="rId8"/>
    <p:sldId id="264" r:id="rId9"/>
    <p:sldId id="265" r:id="rId10"/>
    <p:sldId id="268" r:id="rId11"/>
    <p:sldId id="266" r:id="rId12"/>
    <p:sldId id="267" r:id="rId13"/>
    <p:sldId id="283" r:id="rId14"/>
    <p:sldId id="282" r:id="rId15"/>
    <p:sldId id="284" r:id="rId16"/>
    <p:sldId id="285" r:id="rId17"/>
    <p:sldId id="286" r:id="rId18"/>
    <p:sldId id="287" r:id="rId19"/>
    <p:sldId id="276" r:id="rId20"/>
    <p:sldId id="277" r:id="rId21"/>
    <p:sldId id="278" r:id="rId22"/>
    <p:sldId id="288" r:id="rId23"/>
    <p:sldId id="289" r:id="rId24"/>
    <p:sldId id="290" r:id="rId25"/>
    <p:sldId id="291" r:id="rId26"/>
    <p:sldId id="294" r:id="rId27"/>
    <p:sldId id="293" r:id="rId28"/>
    <p:sldId id="292" r:id="rId29"/>
    <p:sldId id="279" r:id="rId30"/>
    <p:sldId id="28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3" d="100"/>
          <a:sy n="63" d="100"/>
        </p:scale>
        <p:origin x="80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5:08:56.873"/>
    </inkml:context>
    <inkml:brush xml:id="br0">
      <inkml:brushProperty name="width" value="0.035" units="cm"/>
      <inkml:brushProperty name="height" value="0.035" units="cm"/>
      <inkml:brushProperty name="color" value="#FFFFFF"/>
    </inkml:brush>
  </inkml:definitions>
  <inkml:trace contextRef="#ctx0" brushRef="#br0">0 0 492 0 0,'0'0'5149'0'0,"1"5"-4789"0"0,0 13-36 0 0,-1-14 201 0 0,1 1-312 0 0,2 13 11 0 0,-2-14 36 0 0,0 2-10 0 0,56 312 2630 0 0,21 105-2035 0 0,18-9-1373 0 0,-95-409 14 0 0,0-1-810 0 0,4 12 609 0 0,-4-12 17 0 0,-12-18-4385 0 0,9 11 4827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5:41:27.324"/>
    </inkml:context>
    <inkml:brush xml:id="br0">
      <inkml:brushProperty name="width" value="0.1" units="cm"/>
      <inkml:brushProperty name="height" value="0.1" units="cm"/>
      <inkml:brushProperty name="color" value="#FFFFFF"/>
    </inkml:brush>
  </inkml:definitions>
  <inkml:trace contextRef="#ctx0" brushRef="#br0">1 0 968 0 0,'0'0'8728'0'0,"3"2"-8791"0"0,1 1 61 0 0,0 1-1 0 0,0 0 1 0 0,-1 0 0 0 0,1 0 0 0 0,-1 0-1 0 0,0 1 1 0 0,0-1 0 0 0,0 1 0 0 0,-1-1 0 0 0,3 9-1 0 0,25 65 25 0 0,-18-45-2 0 0,241 667-18 0 0,-246-677-1124 0 0,-6-19 225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3:33.527"/>
    </inkml:context>
    <inkml:brush xml:id="br0">
      <inkml:brushProperty name="width" value="0.1" units="cm"/>
      <inkml:brushProperty name="height" value="0.1" units="cm"/>
      <inkml:brushProperty name="color" value="#FFFFFF"/>
    </inkml:brush>
  </inkml:definitions>
  <inkml:trace contextRef="#ctx0" brushRef="#br0">0 1 1308 0 0,'0'0'5400'0'0,"2"3"-5032"0"0,3 8-28 0 0,0 1 1 0 0,-1 0-1 0 0,0 0 0 0 0,-1 0 0 0 0,0 0 1 0 0,-1 0-1 0 0,1 22 0 0 0,1 6-6 0 0,25 187 627 0 0,-15-83-3890 0 0,-14-140 1704 0 0,-5 16-2266 0 0,4-17 2447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3:34.221"/>
    </inkml:context>
    <inkml:brush xml:id="br0">
      <inkml:brushProperty name="width" value="0.1" units="cm"/>
      <inkml:brushProperty name="height" value="0.1" units="cm"/>
      <inkml:brushProperty name="color" value="#FFFFFF"/>
    </inkml:brush>
  </inkml:definitions>
  <inkml:trace contextRef="#ctx0" brushRef="#br0">0 281 992 0 0,'0'0'1276'0'0,"1"-4"-292"0"0,1-15-217 0 0,-2 15-149 0 0,2-1-91 0 0,2-15-40 0 0,-3 16-37 0 0,1-1-50 0 0,3-7-180 0 0,0-1 1 0 0,1 2 0 0 0,1-1 0 0 0,0 1 0 0 0,1 0-1 0 0,0 0 1 0 0,0 1 0 0 0,1 0 0 0 0,1 0 0 0 0,11-8-1 0 0,-5 5-141 0 0,1 0 0 0 0,1 1 0 0 0,0 1 0 0 0,1 1-1 0 0,31-13 1 0 0,-46 21-54 0 0,2 1-10 0 0,17-3 2 0 0,-17 3 8 0 0,0 1-1 0 0,17 1 0 0 0,-18-1 12 0 0,14 9 63 0 0,-17-8-85 0 0,0 0 0 0 0,1-1 0 0 0,-1 1 0 0 0,0 0-1 0 0,0 0 1 0 0,0 0 0 0 0,0 0 0 0 0,0 0 0 0 0,0 1 0 0 0,0-1 0 0 0,0 1 0 0 0,-1-1 0 0 0,1 1 0 0 0,2 3 0 0 0,0 0 9 0 0,0 1 0 0 0,-1-1-1 0 0,1 1 1 0 0,-1 0 0 0 0,0 0 0 0 0,-1 0 0 0 0,0 0 0 0 0,0 1 0 0 0,0-1 0 0 0,0 1 0 0 0,-1-1 0 0 0,0 1 0 0 0,0 11 0 0 0,-4 9 6 0 0,0 1-1 0 0,-2-1 1 0 0,-14 46 0 0 0,9-39-20 0 0,-4 9 2 0 0,5-9 8 0 0,7-29-22 0 0,2-1-6 0 0,-4 13 6 0 0,3-12 27 0 0,2-5-23 0 0,-1 0-1 0 0,0 0 0 0 0,0 0 0 0 0,1 0 1 0 0,-1 0-1 0 0,0 0 0 0 0,1 0 0 0 0,-1 1 1 0 0,0-1-1 0 0,0 0 0 0 0,1 0 0 0 0,-1 0 1 0 0,0 0-1 0 0,0 1 0 0 0,1-1 0 0 0,-1 0 1 0 0,0 0-1 0 0,0 0 0 0 0,0 1 0 0 0,1-1 1 0 0,-1 0-1 0 0,0 0 0 0 0,0 1 0 0 0,0-1 1 0 0,0 0-1 0 0,0 1 0 0 0,0-1 0 0 0,1 0 1 0 0,-1 1-1 0 0,0-1 3 0 0,0 1 1 0 0,0-1-1 0 0,0 1 0 0 0,0-1 1 0 0,0 1-1 0 0,1-1 0 0 0,-1 0 1 0 0,0 1-1 0 0,0-1 0 0 0,1 0 1 0 0,-1 1-1 0 0,0-1 0 0 0,0 0 1 0 0,1 1-1 0 0,-1-1 0 0 0,0 0 1 0 0,1 1-1 0 0,-1-1 0 0 0,1 0 1 0 0,-1 0-1 0 0,0 1 0 0 0,1-1 1 0 0,-1 0-1 0 0,1 0 0 0 0,-1 0 1 0 0,0 0-1 0 0,1 0 0 0 0,-1 0 1 0 0,1 0-1 0 0,-1 0 1 0 0,1 0-1 0 0,-1 0 0 0 0,1 0 1 0 0,-1 0-1 0 0,0 0 0 0 0,1 0 1 0 0,-1 0-1 0 0,1 0 0 0 0,0 0 1 0 0,73-19 306 0 0,-53 13-204 0 0,0 0-1 0 0,0 1 0 0 0,1 1 0 0 0,-1 1 1 0 0,1 1-1 0 0,0 1 0 0 0,27 2 0 0 0,-42 1-5 0 0,0-1 0 0 0,-1 2 0 0 0,1-1 0 0 0,-1 0 0 0 0,0 1 0 0 0,0 0-1 0 0,8 6 1 0 0,-8-5-20 0 0,-1-1-13 0 0,-1 0-1 0 0,0 1 1 0 0,0-1 0 0 0,0 1-1 0 0,0 0 1 0 0,-1 1 0 0 0,1-1-1 0 0,-1 0 1 0 0,4 8 0 0 0,-4-6 3 0 0,0-1-12 0 0,-1-1 1 0 0,0 1-1 0 0,0 0 1 0 0,0 0-1 0 0,0 0 0 0 0,-1 1 1 0 0,0-1-1 0 0,0 0 1 0 0,0 0-1 0 0,-1 8 1 0 0,1-8-38 0 0,-1-3-9 0 0,0 1 1 0 0,0-1-1 0 0,0 0 1 0 0,0 0-1 0 0,0 1 1 0 0,0-1-1 0 0,-1 0 1 0 0,1 0-1 0 0,-1 0 1 0 0,1 1-1 0 0,-1-1 0 0 0,0 0 1 0 0,0 0-1 0 0,0 0 1 0 0,-1 2-1 0 0,-2 3 20 0 0,0 2-22 0 0,-1 0 0 0 0,0 0 0 0 0,-1 0 0 0 0,0-1 0 0 0,0 0 0 0 0,-1 0-1 0 0,0-1 1 0 0,0 1 0 0 0,-1-2 0 0 0,0 1 0 0 0,0-1 0 0 0,-13 7 0 0 0,-1 0-220 0 0,-1-1 0 0 0,-1-1 1 0 0,-38 12-1 0 0,29-12-518 0 0,-1-2-1 0 0,-41 6 0 0 0,54-12-1111 0 0,1-2-1 0 0,-1 0 1 0 0,-22-3 0 0 0,5-2 336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3:35.987"/>
    </inkml:context>
    <inkml:brush xml:id="br0">
      <inkml:brushProperty name="width" value="0.1" units="cm"/>
      <inkml:brushProperty name="height" value="0.1" units="cm"/>
      <inkml:brushProperty name="color" value="#FFFFFF"/>
    </inkml:brush>
  </inkml:definitions>
  <inkml:trace contextRef="#ctx0" brushRef="#br0">315 34 404 0 0,'0'0'9411'0'0,"-2"-2"-9373"0"0,-8-8-3 0 0,7 7 58 0 0,-1 1-60 0 0,-14-4 9 0 0,14 4 10 0 0,0 1 0 0 0,-13-3 2 0 0,13 3 25 0 0,-2 1 18 0 0,-16-2-13 0 0,17 2-14 0 0,-2 1-12 0 0,0 0-37 0 0,0 1 0 0 0,0-1 1 0 0,0 2-1 0 0,1-1 0 0 0,-1 1 0 0 0,1 0 0 0 0,-1 0 0 0 0,1 1 0 0 0,0 0 0 0 0,0 0 0 0 0,1 0 0 0 0,-1 1 1 0 0,-5 6-1 0 0,-1 5 54 0 0,0 0 0 0 0,2 1 0 0 0,0 1 0 0 0,1 0 0 0 0,0 0 0 0 0,2 1 1 0 0,-7 24-1 0 0,5-10-17 0 0,2 1 0 0 0,1 0 0 0 0,-3 49 0 0 0,9-72-52 0 0,0 0 1 0 0,0 0-1 0 0,1 0 1 0 0,0 0-1 0 0,1 0 1 0 0,0 0-1 0 0,1 0 0 0 0,0 0 1 0 0,1-1-1 0 0,0 1 1 0 0,1-1-1 0 0,9 16 0 0 0,-9-20-30 0 0,0 1-1 0 0,0-1 1 0 0,1-1-1 0 0,-1 1 1 0 0,1-1-1 0 0,0 0 1 0 0,1 0-1 0 0,-1-1 1 0 0,1 1-1 0 0,0-2 1 0 0,0 1-1 0 0,0-1 1 0 0,1 0 0 0 0,-1 0-1 0 0,1-1 1 0 0,0 0-1 0 0,0 0 1 0 0,10 0-1 0 0,3-1-442 0 0,0 0 1 0 0,0-1-1 0 0,0-2 1 0 0,0 0-1 0 0,25-6 1 0 0,52-18-4524 0 0,-75 19 3834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3:45.224"/>
    </inkml:context>
    <inkml:brush xml:id="br0">
      <inkml:brushProperty name="width" value="0.1" units="cm"/>
      <inkml:brushProperty name="height" value="0.1" units="cm"/>
      <inkml:brushProperty name="color" value="#FFFFFF"/>
    </inkml:brush>
  </inkml:definitions>
  <inkml:trace contextRef="#ctx0" brushRef="#br0">1 124 492 0 0,'0'0'3724'0'0,"2"-3"-3582"0"0,21-22 541 0 0,-20 23-444 0 0,-3 2-234 0 0,1-1-1 0 0,-1 1 1 0 0,0-1-1 0 0,1 1 1 0 0,-1 0-1 0 0,0-1 1 0 0,1 1-1 0 0,-1 0 1 0 0,1-1-1 0 0,-1 1 1 0 0,0 0-1 0 0,1 0 1 0 0,-1-1-1 0 0,1 1 1 0 0,-1 0-1 0 0,1 0 1 0 0,-1 0-1 0 0,1 0 1 0 0,-1 0-1 0 0,1 0 1 0 0,-1 0-1 0 0,2 0 1 0 0,-2 0 3 0 0,1 0 1 0 0,-1 0 0 0 0,1 0-1 0 0,-1-1 1 0 0,1 1 0 0 0,-1 0 0 0 0,1 0-1 0 0,-1 0 1 0 0,1 0 0 0 0,-1 0-1 0 0,1-1 1 0 0,-1 1 0 0 0,1 0-1 0 0,-1 0 1 0 0,0-1 0 0 0,1 1 0 0 0,-1 0-1 0 0,1-1 1 0 0,-1 1 0 0 0,0 0-1 0 0,1-1 1 0 0,-1 0 0 0 0,5-1 58 0 0,14-5-11 0 0,-15 5-6 0 0,1 1-4 0 0,42-9 74 0 0,-43 10-39 0 0,2 0 26 0 0,0 1-13 0 0,0-1 0 0 0,0 1 0 0 0,-1 0 0 0 0,1 0 0 0 0,0 1 0 0 0,0 0 0 0 0,-1 0 0 0 0,1 0 0 0 0,-1 1 0 0 0,0 0 0 0 0,7 4 0 0 0,-6-1-49 0 0,-1 0-1 0 0,0 0 1 0 0,0 1 0 0 0,0 0 0 0 0,-1-1 0 0 0,1 2 0 0 0,-2-1 0 0 0,1 0 0 0 0,-1 1 0 0 0,0 0 0 0 0,-1-1 0 0 0,0 1-1 0 0,0 0 1 0 0,-1 0 0 0 0,0 0 0 0 0,0 11 0 0 0,0-12-35 0 0,-1-1 1 0 0,0 1-1 0 0,0 0 0 0 0,-1 0 0 0 0,0-1 1 0 0,-3 13-1 0 0,-1 2 19 0 0,-2 10 19 0 0,-2-1 0 0 0,-1 0 0 0 0,-1-1 0 0 0,-2 0-1 0 0,-1-1 1 0 0,-1 0 0 0 0,-2-1 0 0 0,-35 45-1 0 0,49-68 92 0 0,0-1-35 0 0,-29 19 138 0 0,29-20-204 0 0,5-9-37 0 0,1 0-1 0 0,0 0 1 0 0,0 0 0 0 0,1 1-1 0 0,-1-1 1 0 0,1 1 0 0 0,1 0-1 0 0,-1 0 1 0 0,10-8 0 0 0,87-95 25 0 0,120-135 9 0 0,-201 221-35 0 0,-2-2 0 0 0,0 0-1 0 0,22-45 1 0 0,-38 67 4 0 0,0-2-7 0 0,16-33-29 0 0,-17 35 18 0 0,1-1 3 0 0,0-8 185 0 0,-10 11 347 0 0,-17 15-262 0 0,22-11-245 0 0,0 0-5 0 0,-16 14 4 0 0,0 0 1 0 0,-19 26 0 0 0,32-35-14 0 0,-1 0 1 0 0,1 1-1 0 0,1 0 0 0 0,0 0 1 0 0,0 1-1 0 0,1-1 0 0 0,0 1 1 0 0,1 0-1 0 0,-3 10 0 0 0,-3 39-12 0 0,7-43 23 0 0,2 0 1 0 0,0 0 0 0 0,1-1 0 0 0,6 32 0 0 0,-5-31-7 0 0,3 12 4 0 0,5 18 1 0 0,-8-39-10 0 0,5 8-1 0 0,21 40-27 0 0,-26-52 31 0 0,15 4-6 0 0,-13-6-1 0 0,0 1-26 0 0,2-3-49 0 0,2 0 39 0 0,-5 1 9 0 0,-1 0 0 0 0,1 0 0 0 0,0-1 0 0 0,0 1 1 0 0,0-1-1 0 0,-1 0 0 0 0,1 0 0 0 0,0 0 0 0 0,4-2 0 0 0,168-89-3808 0 0,-119 61 910 0 0,-34 19 2433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3:45.992"/>
    </inkml:context>
    <inkml:brush xml:id="br0">
      <inkml:brushProperty name="width" value="0.1" units="cm"/>
      <inkml:brushProperty name="height" value="0.1" units="cm"/>
      <inkml:brushProperty name="color" value="#FFFFFF"/>
    </inkml:brush>
  </inkml:definitions>
  <inkml:trace contextRef="#ctx0" brushRef="#br0">0 18 572 0 0,'8'-4'-180'0'0,"-4"2"1410"0"0,0 0-1 0 0,0 0 1 0 0,0 0-1 0 0,0 1 0 0 0,0 0 1 0 0,0-1-1 0 0,6 1 1 0 0,-9 1-1183 0 0,0 1 0 0 0,0-1 1 0 0,0 1-1 0 0,0-1 0 0 0,0 1 0 0 0,-1 0 1 0 0,1-1-1 0 0,0 1 0 0 0,-1 0 1 0 0,1 0-1 0 0,0 0 0 0 0,-1-1 1 0 0,1 1-1 0 0,-1 0 0 0 0,1 0 1 0 0,-1 0-1 0 0,0 0 0 0 0,1 0 1 0 0,-1 0-1 0 0,0 0 0 0 0,0 0 0 0 0,1 2 1 0 0,2 20 512 0 0,16 258 254 0 0,-17-259-960 0 0,-1-17-132 0 0,-1 1-186 0 0,0-1 166 0 0,1 6 46 0 0,-2 0-3013 0 0,-13 2-858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3:46.527"/>
    </inkml:context>
    <inkml:brush xml:id="br0">
      <inkml:brushProperty name="width" value="0.1" units="cm"/>
      <inkml:brushProperty name="height" value="0.1" units="cm"/>
      <inkml:brushProperty name="color" value="#FFFFFF"/>
    </inkml:brush>
  </inkml:definitions>
  <inkml:trace contextRef="#ctx0" brushRef="#br0">5 51 444 0 0,'3'-3'1659'0'0,"7"-7"-384"0"0,-8 7-271 0 0,1 0-128 0 0,24-29 4248 0 0,-26 37-5070 0 0,-1-2-41 0 0,0 0-1 0 0,0 1 1 0 0,0-1-1 0 0,0 0 0 0 0,-1 1 1 0 0,0-1-1 0 0,1 0 1 0 0,-1 0-1 0 0,0 0 1 0 0,-2 4-1 0 0,1-3 6 0 0,0 0-3 0 0,0-1 1 0 0,0 1-1 0 0,-1 0 1 0 0,1-1-1 0 0,-1 0 1 0 0,-5 7-1 0 0,4-7 0 0 0,2 0 323 0 0,1-3-338 0 0,1 0 1 0 0,-1 0 0 0 0,0-1 0 0 0,1 1-1 0 0,-1 0 1 0 0,0-1 0 0 0,1 1 0 0 0,-1 0-1 0 0,1-1 1 0 0,-1 1 0 0 0,0 0 0 0 0,1-1-1 0 0,-1 1 1 0 0,1-1 0 0 0,-1 1 0 0 0,1-1-1 0 0,0 0 1 0 0,-1 1 0 0 0,1-1 0 0 0,-1 1-1 0 0,1-1 1 0 0,0 0 0 0 0,0 1 0 0 0,-1-1-1 0 0,1 0 1 0 0,0 1 0 0 0,0-1 0 0 0,0 0-1 0 0,0 1 1 0 0,0-1 0 0 0,0 0 0 0 0,0 1-1 0 0,0-1 1 0 0,0 0 0 0 0,0 0 0 0 0,0 1-1 0 0,0-1 1 0 0,0 0 0 0 0,1 1 0 0 0,-1-1-1 0 0,0 0 1 0 0,0 1 0 0 0,1-1 0 0 0,0 0-1 0 0,10-31 20 0 0,-10 31-23 0 0,0-2 121 0 0,4 4-96 0 0,14 5 3 0 0,-15-4 16 0 0,-2 2-20 0 0,0-1-15 0 0,-1-2-4 0 0,0 0 1 0 0,0 0-1 0 0,-1 0 1 0 0,1 0-1 0 0,0 0 0 0 0,-1 0 1 0 0,1 1-1 0 0,-1-1 1 0 0,1 0-1 0 0,-1 0 1 0 0,0 1-1 0 0,1 1 20 0 0,0 1-16 0 0,3 9-32 0 0,-3-10-117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3:49.609"/>
    </inkml:context>
    <inkml:brush xml:id="br0">
      <inkml:brushProperty name="width" value="0.1" units="cm"/>
      <inkml:brushProperty name="height" value="0.1" units="cm"/>
      <inkml:brushProperty name="color" value="#FFFFFF"/>
    </inkml:brush>
  </inkml:definitions>
  <inkml:trace contextRef="#ctx0" brushRef="#br0">0 126 1052 0 0,'0'0'5107'0'0,"4"-1"-5034"0"0,10-3-12 0 0,-10 3 68 0 0,-1-1-107 0 0,33-18 131 0 0,-32 18-115 0 0,0 0-11 0 0,14-3 1 0 0,-14 4-11 0 0,2 0-5 0 0,5-1 7 0 0,1 0 0 0 0,-1 1 0 0 0,1 1 0 0 0,-1-1 0 0 0,21 4 0 0 0,-25-2 68 0 0,0 0 1 0 0,0 1 0 0 0,-1 0 0 0 0,1 0-1 0 0,-1 0 1 0 0,1 1 0 0 0,-1 0 0 0 0,0 1 0 0 0,0-1-1 0 0,0 1 1 0 0,0 0 0 0 0,-1 0 0 0 0,6 6-1 0 0,-6-4-33 0 0,0-1-1 0 0,0 1 0 0 0,-1 0 1 0 0,0 0-1 0 0,0 1 0 0 0,0-1 1 0 0,-1 1-1 0 0,0 0 0 0 0,4 11 1 0 0,-4-6-29 0 0,-1 1 0 0 0,0-1 0 0 0,-1 1 0 0 0,0-1 0 0 0,-2 20 0 0 0,-3 2 17 0 0,-1 0 0 0 0,-2-1-1 0 0,-1 0 1 0 0,-2 0-1 0 0,-19 43 1 0 0,26-66-10 0 0,1-6 8 0 0,-5 15 77 0 0,6-16-59 0 0,3-6-86 0 0,10-12 27 0 0,1-4 2 0 0,67-94 20 0 0,-18 20 19 0 0,63-125 0 0 0,-78 126 200 0 0,-46 88-141 0 0,1 1 30 0 0,-2 2-105 0 0,1 1 1 0 0,-1-1-1 0 0,0 1 1 0 0,1-1 0 0 0,-1 0-1 0 0,0 1 1 0 0,0-1-1 0 0,1 1 1 0 0,-1-1-1 0 0,0 0 1 0 0,0 1-1 0 0,0-1 1 0 0,0 0-1 0 0,0 1 1 0 0,0-1-1 0 0,0 0 1 0 0,0 1-1 0 0,0-1 1 0 0,0 1 0 0 0,0-1-1 0 0,0 0 1 0 0,-1 0-1 0 0,-14 1 149 0 0,12 2-168 0 0,0 0 1 0 0,0-1-1 0 0,0 2 0 0 0,1-1 0 0 0,-1 0 0 0 0,1 1 0 0 0,-1-1 0 0 0,1 1 0 0 0,0-1 1 0 0,-1 1-1 0 0,2 0 0 0 0,-4 6 0 0 0,-28 34 79 0 0,-48 83 1 0 0,70-106-61 0 0,1 1 1 0 0,1 1-1 0 0,0 0 1 0 0,2 0-1 0 0,1 0 1 0 0,-4 28-1 0 0,9-42-20 0 0,1 0 1 0 0,0 0-1 0 0,0-1 1 0 0,1 1-1 0 0,2 11 1 0 0,-1-8-3 0 0,-2-7 1 0 0,2 0 0 0 0,-1 0 0 0 0,0 0 0 0 0,1 0 0 0 0,0 0 0 0 0,0 0 0 0 0,0 0 0 0 0,0 0 0 0 0,0-1 0 0 0,6 7 0 0 0,-5-7 0 0 0,-1 0 1 0 0,-1-2-3 0 0,0 1 0 0 0,0-1 0 0 0,0 0 1 0 0,0 0-1 0 0,0 1 0 0 0,0-1 0 0 0,1 0 0 0 0,-1 0 1 0 0,0 0-1 0 0,0 0 0 0 0,1 0 0 0 0,-1 0 0 0 0,1-1 1 0 0,-1 1-1 0 0,1 0 0 0 0,2 0 0 0 0,2 1 9 0 0,30 11 5 0 0,-27-13-22 0 0,-2-1-3 0 0,7 2-359 0 0,0-2 1 0 0,0 1-1 0 0,1-2 1 0 0,-1 0-1 0 0,0-1 1 0 0,13-4-1 0 0,-14 3-394 0 0,-8 3-103 0 0,0 0-302 0 0,0-1 683 0 0,16-4-1810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3:51.085"/>
    </inkml:context>
    <inkml:brush xml:id="br0">
      <inkml:brushProperty name="width" value="0.1" units="cm"/>
      <inkml:brushProperty name="height" value="0.1" units="cm"/>
      <inkml:brushProperty name="color" value="#FFFFFF"/>
    </inkml:brush>
  </inkml:definitions>
  <inkml:trace contextRef="#ctx0" brushRef="#br0">0 0 288 0 0,'0'0'8484'0'0,"3"2"-8155"0"0,-1-1-264 0 0,-1-1 0 0 0,0 1 1 0 0,0 0-1 0 0,0 0 0 0 0,0 0 0 0 0,0 0 0 0 0,0 0 1 0 0,0 0-1 0 0,-1 1 0 0 0,1-1 0 0 0,0 0 1 0 0,0 0-1 0 0,-1 1 0 0 0,1-1 0 0 0,-1 0 1 0 0,1 1-1 0 0,-1-1 0 0 0,0 0 0 0 0,0 1 0 0 0,1-1 1 0 0,-1 0-1 0 0,0 1 0 0 0,0-1 0 0 0,0 3 1 0 0,0 1 98 0 0,2 39 49 0 0,3 0-1 0 0,2-1 0 0 0,20 71 1 0 0,-23-97-207 0 0,7 33-170 0 0,-10-45-101 0 0,-1 0-890 0 0,-1 12 260 0 0,1-13-194 0 0,-19 3-3765 0 0,15-6 3928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3:51.538"/>
    </inkml:context>
    <inkml:brush xml:id="br0">
      <inkml:brushProperty name="width" value="0.1" units="cm"/>
      <inkml:brushProperty name="height" value="0.1" units="cm"/>
      <inkml:brushProperty name="color" value="#FFFFFF"/>
    </inkml:brush>
  </inkml:definitions>
  <inkml:trace contextRef="#ctx0" brushRef="#br0">1 26 644 0 0,'0'0'1592'0'0,"3"-2"-994"0"0,15-9 1761 0 0,-12 12-2018 0 0,16-1-30 0 0,-17 1 551 0 0,-2 1-718 0 0,-2-1-110 0 0,0 0-1 0 0,-1 0 1 0 0,1-1-1 0 0,0 1 0 0 0,0 0 1 0 0,-1 0-1 0 0,1 0 1 0 0,-1 0-1 0 0,1 0 0 0 0,-1 0 1 0 0,1 0-1 0 0,-1 0 1 0 0,0 0-1 0 0,1 0 0 0 0,-1 0 1 0 0,0 0-1 0 0,0 0 1 0 0,0 0-1 0 0,1 0 0 0 0,-1 0 1 0 0,0 0-1 0 0,-1 0 1 0 0,1 0-1 0 0,0 0 0 0 0,0 0 1 0 0,0 0-1 0 0,-1 0 1 0 0,1 0-1 0 0,-1 2 0 0 0,0 0 911 0 0,-3-4-829 0 0,-12-4-31 0 0,12 4 59 0 0,5-4-136 0 0,3-15 4 0 0,-3 16 6 0 0,1 1-11 0 0,8-6 0 0 0,-7 7 66 0 0,1 3-54 0 0,16 4-541 0 0,-16 6-338 0 0,0 0-3551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3:52.548"/>
    </inkml:context>
    <inkml:brush xml:id="br0">
      <inkml:brushProperty name="width" value="0.1" units="cm"/>
      <inkml:brushProperty name="height" value="0.1" units="cm"/>
      <inkml:brushProperty name="color" value="#FFFFFF"/>
    </inkml:brush>
  </inkml:definitions>
  <inkml:trace contextRef="#ctx0" brushRef="#br0">1 49 624 0 0,'0'0'9348'0'0,"4"-2"-9330"0"0,15-5 1 0 0,-14 5-2 0 0,0 1-7 0 0,76-16 38 0 0,1 3-14 0 0,-76 13-26 0 0,-2 1 1 0 0,13-4-8 0 0,-12 4-23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5:41:28.014"/>
    </inkml:context>
    <inkml:brush xml:id="br0">
      <inkml:brushProperty name="width" value="0.1" units="cm"/>
      <inkml:brushProperty name="height" value="0.1" units="cm"/>
      <inkml:brushProperty name="color" value="#FFFFFF"/>
    </inkml:brush>
  </inkml:definitions>
  <inkml:trace contextRef="#ctx0" brushRef="#br0">14 111 1020 0 0,'0'0'1625'0'0,"-1"-3"-1046"0"0,-11-39 2259 0 0,23 21-2534 0 0,-10 21-297 0 0,-1 0-1 0 0,1 0 1 0 0,-1 0 0 0 0,1 0 0 0 0,0 0-1 0 0,-1 0 1 0 0,1 0 0 0 0,0 0-1 0 0,-1-1 1 0 0,1 1 0 0 0,-1 0 0 0 0,1 0-1 0 0,0-1 1 0 0,-1 1 0 0 0,1 0-1 0 0,-1-1 1 0 0,1 1 0 0 0,-1 0 0 0 0,1-1-1 0 0,0 0 1 0 0,18-9 227 0 0,6 2-20 0 0,0 2-1 0 0,0 1 0 0 0,1 1 0 0 0,27-1 0 0 0,-22 4-87 0 0,0 1-1 0 0,1 2 1 0 0,-1 1-1 0 0,0 1 1 0 0,0 2-1 0 0,42 14 1 0 0,-61-16-82 0 0,0 0 0 0 0,0 1 0 0 0,-1 0 0 0 0,0 1 0 0 0,0 1 0 0 0,0-1 0 0 0,-1 2 0 0 0,0-1-1 0 0,0 2 1 0 0,-1-1 0 0 0,0 1 0 0 0,-1 0 0 0 0,0 1 0 0 0,0 0 0 0 0,-1 1 0 0 0,0-1 0 0 0,-1 1 0 0 0,0 0 0 0 0,6 18 0 0 0,-6-5-14 0 0,0 0 1 0 0,-2 0-1 0 0,0 0 0 0 0,-2 0 1 0 0,0 0-1 0 0,-4 37 0 0 0,-2-15 5 0 0,-2 0 1 0 0,-17 66-1 0 0,19-97-61 0 0,-1 0 0 0 0,0 0 1 0 0,-1 0-1 0 0,0-1 0 0 0,-2 0 0 0 0,1 0 0 0 0,-12 14 1 0 0,13-21-472 0 0,0 0 0 0 0,0 0 0 0 0,-1 0 1 0 0,0-1-1 0 0,0 0 0 0 0,0-1 1 0 0,-1 1-1 0 0,1-1 0 0 0,-2-1 1 0 0,1 0-1 0 0,0 0 0 0 0,-15 5 1 0 0,17-7-320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3:52.909"/>
    </inkml:context>
    <inkml:brush xml:id="br0">
      <inkml:brushProperty name="width" value="0.1" units="cm"/>
      <inkml:brushProperty name="height" value="0.1" units="cm"/>
      <inkml:brushProperty name="color" value="#FFFFFF"/>
    </inkml:brush>
  </inkml:definitions>
  <inkml:trace contextRef="#ctx0" brushRef="#br0">32 21 312 0 0,'0'0'2622'0'0,"-3"-3"-1630"0"0,-19-14 2715 0 0,22 17-3677 0 0,0 0 0 0 0,0 0 0 0 0,-1 0 0 0 0,1 0 0 0 0,0 0 0 0 0,0-1-1 0 0,0 1 1 0 0,0 0 0 0 0,0 0 0 0 0,-1 0 0 0 0,1 0 0 0 0,0 0 0 0 0,0 0 0 0 0,0 0 0 0 0,0 0-1 0 0,-1 0 1 0 0,1 0 0 0 0,0 0 0 0 0,0 0 0 0 0,0 0 0 0 0,0 0 0 0 0,0 0 0 0 0,-1 0-1 0 0,1 0 1 0 0,0 0 0 0 0,0 1 0 0 0,0-1 0 0 0,0 0 0 0 0,0 0 0 0 0,-1 0 0 0 0,1 0 0 0 0,0 0-1 0 0,0 0 1 0 0,0 0 0 0 0,0 0 0 0 0,0 0 0 0 0,0 1 0 0 0,-1-1 0 0 0,1 0 0 0 0,0 0-1 0 0,0 0 1 0 0,0 0 0 0 0,0 0 0 0 0,0 1 0 0 0,0-1 0 0 0,0 0 0 0 0,0 0 0 0 0,0 0 0 0 0,0 0-1 0 0,0 1 1 0 0,0-1 0 0 0,0 0 0 0 0,0 0 0 0 0,0 0 0 0 0,0 0 0 0 0,0 1 0 0 0,0-1 0 0 0,0 0-1 0 0,0 0 1 0 0,0 0 0 0 0,18 52 1036 0 0,-11-35-790 0 0,66 188 393 0 0,-29-78-3270 0 0,-43-122 1228 0 0,-1-4 1026 0 0,0 1 1 0 0,0 0 0 0 0,1-1-1 0 0,-1 1 1 0 0,0 0 0 0 0,1-1-1 0 0,-1 1 1 0 0,1 0 0 0 0,-1-1-1 0 0,3 3 1 0 0,-2 1-933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3:53.494"/>
    </inkml:context>
    <inkml:brush xml:id="br0">
      <inkml:brushProperty name="width" value="0.1" units="cm"/>
      <inkml:brushProperty name="height" value="0.1" units="cm"/>
      <inkml:brushProperty name="color" value="#FFFFFF"/>
    </inkml:brush>
  </inkml:definitions>
  <inkml:trace contextRef="#ctx0" brushRef="#br0">0 34 564 0 0,'0'0'3700'0'0,"1"-3"-2817"0"0,2-3-660 0 0,10-19 6788 0 0,30 280-5855 0 0,-30-161-2178 0 0,-10-74 229 0 0,2 18-1204 0 0,-5-5-3000 0 0,-4 3 2673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4:00.150"/>
    </inkml:context>
    <inkml:brush xml:id="br0">
      <inkml:brushProperty name="width" value="0.1" units="cm"/>
      <inkml:brushProperty name="height" value="0.1" units="cm"/>
      <inkml:brushProperty name="color" value="#FFFFFF"/>
    </inkml:brush>
  </inkml:definitions>
  <inkml:trace contextRef="#ctx0" brushRef="#br0">24 156 860 0 0,'0'0'4291'0'0,"-4"-1"-3757"0"0,-15-6 1575 0 0,19 6-2106 0 0,0-1 0 0 0,1 1 0 0 0,-1 0 0 0 0,0-1 0 0 0,1 1 0 0 0,0-1 0 0 0,-1 1 0 0 0,1 0 0 0 0,0-1 0 0 0,-1 1 0 0 0,1 0 0 0 0,0-1 0 0 0,0 1 0 0 0,0 0 0 0 0,0 0 0 0 0,0 0 0 0 0,0 0 0 0 0,0 0 0 0 0,1 0 0 0 0,-1 0 0 0 0,2-1 0 0 0,27-10 12 0 0,-29 11-17 0 0,4 0-1 0 0,0 0 7 0 0,18-3 8 0 0,-17 3 5 0 0,1 1-4 0 0,-2 0 2 0 0,3 0 11 0 0,0 0 0 0 0,0 0 0 0 0,0 1-1 0 0,-1 0 1 0 0,1 0 0 0 0,0 1 0 0 0,0 0 0 0 0,-1 0-1 0 0,1 1 1 0 0,-1 0 0 0 0,0 0 0 0 0,0 1-1 0 0,9 5 1 0 0,-12-6 4 0 0,0 0 0 0 0,1 0 1 0 0,-1 0-1 0 0,-1 1 0 0 0,1 0 0 0 0,0-1 0 0 0,-1 1 0 0 0,0 1 0 0 0,0-1 1 0 0,0 0-1 0 0,0 1 0 0 0,-1 0 0 0 0,0-1 0 0 0,0 1 0 0 0,0 0 0 0 0,0 0 1 0 0,-1 0-1 0 0,0 0 0 0 0,0 0 0 0 0,0 1 0 0 0,-1-1 0 0 0,1 9 0 0 0,-5 11-11 0 0,0-1 0 0 0,-1 0 0 0 0,-1-1-1 0 0,-1 1 1 0 0,-1-1 0 0 0,-16 31 0 0 0,-82 133 11 0 0,87-156-24 0 0,-15 19 9 0 0,-4 6 132 0 0,35-53-106 0 0,3-2-41 0 0,0 0 0 0 0,0 0-1 0 0,-1-1 1 0 0,1 1 0 0 0,0 0-1 0 0,-1-1 1 0 0,1 1 0 0 0,-1 0-1 0 0,1-1 1 0 0,-1 1 0 0 0,1 0-1 0 0,-1-1 1 0 0,1 1 0 0 0,-1-1-1 0 0,1 1 1 0 0,-1-1 0 0 0,0 0-1 0 0,1 1 1 0 0,-1-1 0 0 0,-1 1 0 0 0,0 0-175 0 0,3-7 174 0 0,0-1-1 0 0,1 1 1 0 0,0 0 0 0 0,0 0-1 0 0,0 0 1 0 0,1 0 0 0 0,-1 0 0 0 0,1 0-1 0 0,1 0 1 0 0,5-7 0 0 0,177-213 67 0 0,5-8 4 0 0,-153 182-63 0 0,-3 0 9 0 0,4-10 38 0 0,-37 58-44 0 0,14-16-14 0 0,-8 7-2 0 0,-6 10 3 0 0,11-19 4 0 0,-5 10 1 0 0,-6 9 327 0 0,-7 4-330 0 0,-14 3 3 0 0,18-4-2 0 0,0 0 0 0 0,0 0 0 0 0,0 1-1 0 0,0-1 1 0 0,-1 0 0 0 0,1 1 0 0 0,0-1 0 0 0,0 0 0 0 0,0 1 0 0 0,0-1 0 0 0,0 1 0 0 0,0 0 0 0 0,0-1 0 0 0,0 1 0 0 0,1 0 0 0 0,-2 1 0 0 0,-8 7 9 0 0,-9 6-9 0 0,0 2-4 0 0,9-9 10 0 0,0 1 0 0 0,1 0 0 0 0,0 1-1 0 0,0 0 1 0 0,1 0 0 0 0,0 1 0 0 0,-8 15-1 0 0,9-13 3 0 0,-3 2 13 0 0,1 1-1 0 0,1 1 1 0 0,0 0 0 0 0,1 0-1 0 0,1 0 1 0 0,1 1 0 0 0,0-1-1 0 0,1 1 1 0 0,1 0-1 0 0,1 1 1 0 0,0 25 0 0 0,4 24-5 0 0,1-56-13 0 0,1 13 3 0 0,1 0 0 0 0,1 0 0 0 0,2-1 0 0 0,0 0 0 0 0,16 32 1 0 0,3-16-8 0 0,-19-29 0 0 0,-6-9 2 0 0,0 1 1 0 0,0 0 0 0 0,1-1-1 0 0,-1 1 1 0 0,1-1-1 0 0,0 0 1 0 0,0 0 0 0 0,-1 0-1 0 0,1 0 1 0 0,1 0 0 0 0,-1-1-1 0 0,0 1 1 0 0,0-1 0 0 0,1 0-1 0 0,-1 0 1 0 0,0 0-1 0 0,1 0 1 0 0,-1-1 0 0 0,5 1-1 0 0,3-1-86 0 0,0 0 0 0 0,1-1 0 0 0,-1-1 0 0 0,14-3 0 0 0,-15 3-96 0 0,133-34-6107 0 0,-114 27 5490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4:00.905"/>
    </inkml:context>
    <inkml:brush xml:id="br0">
      <inkml:brushProperty name="width" value="0.1" units="cm"/>
      <inkml:brushProperty name="height" value="0.1" units="cm"/>
      <inkml:brushProperty name="color" value="#FFFFFF"/>
    </inkml:brush>
  </inkml:definitions>
  <inkml:trace contextRef="#ctx0" brushRef="#br0">0 16 968 0 0,'0'0'5236'0'0,"1"-3"-4314"0"0,-1 3-926 0 0,5-13 1876 0 0,-4 13-1758 0 0,-1 1 0 0 0,0-1 1 0 0,1 0-1 0 0,-1 0 1 0 0,1 0-1 0 0,-1 0 1 0 0,0 1-1 0 0,1-1 0 0 0,-1 0 1 0 0,0 0-1 0 0,1 1 1 0 0,-1-1-1 0 0,0 0 1 0 0,0 0-1 0 0,1 1 0 0 0,-1-1 1 0 0,0 0-1 0 0,0 1 1 0 0,1-1-1 0 0,-1 0 1 0 0,0 1-1 0 0,0-1 0 0 0,0 1 1 0 0,0-1-1 0 0,1 0 1 0 0,-1 1-1 0 0,0-1 1 0 0,0 1-1 0 0,0-1 0 0 0,1 4 116 0 0,-1 2-33 0 0,-1 50 146 0 0,9 76 1 0 0,-8-129-341 0 0,5 72-114 0 0,-2-53-116 0 0,-3-17-127 0 0,0 1-134 0 0,-7 39-3944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4:01.344"/>
    </inkml:context>
    <inkml:brush xml:id="br0">
      <inkml:brushProperty name="width" value="0.1" units="cm"/>
      <inkml:brushProperty name="height" value="0.1" units="cm"/>
      <inkml:brushProperty name="color" value="#FFFFFF"/>
    </inkml:brush>
  </inkml:definitions>
  <inkml:trace contextRef="#ctx0" brushRef="#br0">30 15 688 0 0,'0'0'2163'0'0,"3"-3"-1424"0"0,10-8 1949 0 0,-8 12-2378 0 0,14 3-14 0 0,-14-3 257 0 0,-3 2-329 0 0,0 0-135 0 0,0 1 0 0 0,0 0 0 0 0,-1 0-1 0 0,0-1 1 0 0,0 1 0 0 0,0 0 0 0 0,1 8-1 0 0,-2-8 9 0 0,-1 0-22 0 0,-20 27 141 0 0,19-29-165 0 0,-1 1 12 0 0,-29 14 757 0 0,29-15-527 0 0,3-3-291 0 0,0 1 0 0 0,0 0 0 0 0,-1 0 0 0 0,1-1 0 0 0,0 1 0 0 0,0 0 0 0 0,0 0 0 0 0,0-1 0 0 0,0 1 0 0 0,-1 0 0 0 0,1 0 0 0 0,0-1 0 0 0,0 1 0 0 0,0 0 0 0 0,-1 0 0 0 0,1 0 0 0 0,0-1 0 0 0,0 1 0 0 0,-1 0 0 0 0,1 0 0 0 0,0 0 0 0 0,0 0 0 0 0,-1 0 0 0 0,1 0 1 0 0,0-1-1 0 0,0 1 0 0 0,-1 0 0 0 0,1 0 0 0 0,0 0 0 0 0,-1 0 0 0 0,1 0 0 0 0,-1 0 0 0 0,1 0 1 0 0,-1 0 1 0 0,0 0-1 0 0,1 0 1 0 0,-1 0-1 0 0,0 0 0 0 0,1-1 1 0 0,-1 1-1 0 0,1 0 1 0 0,-1 0-1 0 0,0-1 1 0 0,1 1-1 0 0,-1 0 1 0 0,1-1-1 0 0,-1 1 0 0 0,1-1 1 0 0,-1 1-1 0 0,1-1 1 0 0,-1 1-1 0 0,1-1 1 0 0,0 1-1 0 0,-1-1 1 0 0,1 1-1 0 0,-1-1 0 0 0,1 1 1 0 0,0-2-1 0 0,-5-12 5 0 0,4 10 18 0 0,1-1-22 0 0,0-15-6 0 0,0 15 3 0 0,0 6-12 0 0,1-1 5 0 0,-1 0 1 0 0,0 1 0 0 0,0-1 0 0 0,1 1 0 0 0,-1-1-1 0 0,0 0 1 0 0,1 0 0 0 0,-1 1 0 0 0,0-1 0 0 0,1 0-1 0 0,-1 1 1 0 0,1-1 0 0 0,-1 0 0 0 0,0 0-1 0 0,1 0 1 0 0,-1 0 0 0 0,1 1 0 0 0,-1-1 0 0 0,1 0-1 0 0,-1 0 1 0 0,1 0 0 0 0,-1 0 0 0 0,1 0-1 0 0,-1 0 1 0 0,0 0 0 0 0,1 0 0 0 0,-1 0 0 0 0,1 0-1 0 0,-1-1 1 0 0,1 1 0 0 0,-1 0 0 0 0,1 0-1 0 0,-1 0 1 0 0,0 0 0 0 0,1-1 0 0 0,-1 1 0 0 0,1 0-1 0 0,-1 0 1 0 0,0-1 0 0 0,1 1 0 0 0,-1 0-1 0 0,0-1 1 0 0,1 1 0 0 0,-1 0 0 0 0,0-1 0 0 0,0 1-1 0 0,1-1 1 0 0,-1 1 0 0 0,0 0 0 0 0,0-1 0 0 0,0 1-1 0 0,0-1 1 0 0,1 1 0 0 0,-1-1 0 0 0,0 1-1 0 0,0-1 1 0 0,0 1 0 0 0,0 0 0 0 0,0-1 0 0 0,0 1-1 0 0,0-1 1 0 0,0 1 0 0 0,0-1 0 0 0,0 1-1 0 0,-1-1 1 0 0,1 1 0 0 0,0 0 0 0 0,0-1 0 0 0,20 23-2010 0 0,-6 7-3374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4:02.100"/>
    </inkml:context>
    <inkml:brush xml:id="br0">
      <inkml:brushProperty name="width" value="0.1" units="cm"/>
      <inkml:brushProperty name="height" value="0.1" units="cm"/>
      <inkml:brushProperty name="color" value="#FFFFFF"/>
    </inkml:brush>
  </inkml:definitions>
  <inkml:trace contextRef="#ctx0" brushRef="#br0">0 83 240 0 0,'0'0'8954'0'0,"2"-3"-8829"0"0,7-7-3 0 0,-7 7 331 0 0,2 2-339 0 0,32-12 161 0 0,-32 12-224 0 0,1-1-9 0 0,113-27 84 0 0,-76 20-98 0 0,-37 7-22 0 0,1 2-13 0 0,18-4 10 0 0,8 1-3 0 0,-26 2-6 0 0,-1 0-8 0 0,0 1-154 0 0,5-1 218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4:02.510"/>
    </inkml:context>
    <inkml:brush xml:id="br0">
      <inkml:brushProperty name="width" value="0.1" units="cm"/>
      <inkml:brushProperty name="height" value="0.1" units="cm"/>
      <inkml:brushProperty name="color" value="#FFFFFF"/>
    </inkml:brush>
  </inkml:definitions>
  <inkml:trace contextRef="#ctx0" brushRef="#br0">0 28 316 0 0,'0'0'2586'0'0,"3"-3"-1640"0"0,9-9 2593 0 0,-9 10-3269 0 0,12-8 3067 0 0,-12 13-2897 0 0,8 9-23 0 0,-8-9-37 0 0,-1 20 329 0 0,13 44 1 0 0,-10-44-539 0 0,26 121 285 0 0,8 30-1096 0 0,-12-63-5357 0 0,-25-100 3417 0 0,2 24-76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4:09.234"/>
    </inkml:context>
    <inkml:brush xml:id="br0">
      <inkml:brushProperty name="width" value="0.1" units="cm"/>
      <inkml:brushProperty name="height" value="0.1" units="cm"/>
      <inkml:brushProperty name="color" value="#FFFFFF"/>
    </inkml:brush>
  </inkml:definitions>
  <inkml:trace contextRef="#ctx0" brushRef="#br0">8 13 164 0 0,'0'0'4866'0'0,"2"-3"-4649"0"0,10-6 3721 0 0,-11 8-3909 0 0,-1 1 0 0 0,0 0 0 0 0,1 0 0 0 0,-1 0 0 0 0,1 0 0 0 0,-1 0 0 0 0,0 1-1 0 0,1-1 1 0 0,-1 0 0 0 0,0 0 0 0 0,1 0 0 0 0,-1 0 0 0 0,0 0 0 0 0,1 0 0 0 0,-1 1 0 0 0,0-1 0 0 0,1 0 0 0 0,-1 0 0 0 0,0 0 0 0 0,1 1-1 0 0,-1-1 1 0 0,0 0 0 0 0,0 1 0 0 0,1-1 0 0 0,-1 0 0 0 0,0 1 0 0 0,0-1 0 0 0,0 0 0 0 0,1 1 0 0 0,-1-1 0 0 0,0 0 0 0 0,0 1 0 0 0,0-1-1 0 0,0 0 1 0 0,0 1 0 0 0,0-1 0 0 0,0 0 0 0 0,0 1 0 0 0,0-1 0 0 0,0 1 0 0 0,0-1 0 0 0,0 0 0 0 0,0 1 0 0 0,0-1 0 0 0,0 0 0 0 0,0 1-1 0 0,0-1 1 0 0,-1 1 13 0 0,3 4-24 0 0,8 18 62 0 0,5 15 8 0 0,2-1 0 0 0,1 0 0 0 0,36 53 0 0 0,-27-59-80 0 0,-24-28-4 0 0,10 10 3 0 0,-10-10-5 0 0,1 0 18 0 0,0-2-8 0 0,14 3 2 0 0,-14-3-2 0 0,0-2-4 0 0,0-1-4 0 0,0 0 1 0 0,0-1-1 0 0,0 1 0 0 0,-1-1 0 0 0,1 0 0 0 0,-1 0 0 0 0,1 0 0 0 0,-1 0 0 0 0,0-1 0 0 0,0 1 0 0 0,0-1 1 0 0,-1 0-1 0 0,5-8 0 0 0,-3 3 2 0 0,0 0-5 0 0,0-1 1 0 0,-1 1-1 0 0,0-1 0 0 0,-1 1 0 0 0,0-1 1 0 0,-1 0-1 0 0,1-15 0 0 0,0 18 3 0 0,1-46 25 0 0,-3 35-30 0 0,0 13 18 0 0,-1 1-18 0 0,-1-13-1 0 0,1 13-1 0 0,0 4 4 0 0,0 1-1 0 0,0-1 1 0 0,0 1 0 0 0,1-1-1 0 0,-1 1 1 0 0,0 0 0 0 0,0-1 0 0 0,0 1-1 0 0,0 0 1 0 0,1 0 0 0 0,-1-1-1 0 0,0 1 1 0 0,1 0 0 0 0,-1 0-1 0 0,1 0 1 0 0,-1 0 0 0 0,1 0-1 0 0,-1 0 1 0 0,1 0 0 0 0,0 0-1 0 0,-1 1 1 0 0,-4 15 12 0 0,4-13 0 0 0,0 0 5 0 0,0 13-3 0 0,1-13 6 0 0,0 1-3 0 0,1 19 56 0 0,1 0 1 0 0,7 26 0 0 0,7 8 33 0 0,53 189 279 0 0,-67-231-294 0 0,0 0 0 0 0,-1 23 0 0 0,-1-30-75 0 0,1 5 46 0 0,-1-12-60 0 0,1-1 1 0 0,-1 1-1 0 0,0 0 0 0 0,0 0 1 0 0,0 0-1 0 0,-1 0 1 0 0,1 0-1 0 0,0 0 0 0 0,-1-1 1 0 0,1 1-1 0 0,-2 2 0 0 0,-2 10 52 0 0,1-4-48 0 0,-1 0 0 0 0,1 0 1 0 0,-1 0-1 0 0,-1-1 0 0 0,0 0 0 0 0,0 0 1 0 0,-1 0-1 0 0,0-1 0 0 0,-1 0 0 0 0,0 0 1 0 0,0 0-1 0 0,0-1 0 0 0,-1 0 0 0 0,0 0 1 0 0,-1-1-1 0 0,1 0 0 0 0,-16 8 0 0 0,-34 7-94 0 0,48-19-106 0 0,1 0 0 0 0,-1-1 0 0 0,0 0 0 0 0,1-1 0 0 0,-1 0 0 0 0,0 0 0 0 0,0-1 0 0 0,1 0 0 0 0,-1-1 0 0 0,-11-3 0 0 0,17 4-258 0 0,-1-1-88 0 0,-15-6-85 0 0,15 6-36 0 0,-5-4-198 0 0,1 1-2284 0 0,5 2 1881 0 0,-14-8 672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4:10.496"/>
    </inkml:context>
    <inkml:brush xml:id="br0">
      <inkml:brushProperty name="width" value="0.1" units="cm"/>
      <inkml:brushProperty name="height" value="0.1" units="cm"/>
      <inkml:brushProperty name="color" value="#FFFFFF"/>
    </inkml:brush>
  </inkml:definitions>
  <inkml:trace contextRef="#ctx0" brushRef="#br0">1 0 256 0 0,'0'0'5746'0'0,"4"1"-5583"0"0,14 1 9 0 0,-14-1 1410 0 0,-5 3-1388 0 0,-4 19 434 0 0,4-18-384 0 0,-1 17 5 0 0,1-17 1 0 0,1 1-29 0 0,6 90 676 0 0,-3-79-828 0 0,0 1 0 0 0,1-1 0 0 0,1 0 0 0 0,12 28 0 0 0,-13-36-62 0 0,21 25-9 0 0,-22-30-9 0 0,1-2-16 0 0,13 7-85 0 0,-13-7-139 0 0,1-1-172 0 0,15-1-163 0 0,-15 1-123 0 0,-1-3-104 0 0,13-4-324 0 0,-12 4-756 0 0,10-16-693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4:11.204"/>
    </inkml:context>
    <inkml:brush xml:id="br0">
      <inkml:brushProperty name="width" value="0.1" units="cm"/>
      <inkml:brushProperty name="height" value="0.1" units="cm"/>
      <inkml:brushProperty name="color" value="#FFFFFF"/>
    </inkml:brush>
  </inkml:definitions>
  <inkml:trace contextRef="#ctx0" brushRef="#br0">0 63 84 0 0,'0'0'2187'0'0,"3"-3"-1478"0"0,20-26 1540 0 0,-21 27-1296 0 0,1 0-878 0 0,25-19 2547 0 0,-25 18-2232 0 0,0 2-295 0 0,0 1-25 0 0,0-1 0 0 0,0 1 0 0 0,0-1 0 0 0,0 1 0 0 0,0 0 0 0 0,-1 0 0 0 0,1 0 0 0 0,0 1 0 0 0,0-1 0 0 0,0 1 0 0 0,0 0 0 0 0,0-1 0 0 0,0 1 0 0 0,-1 1 0 0 0,1-1 0 0 0,0 0 0 0 0,-1 1 0 0 0,1-1 0 0 0,-1 1 0 0 0,3 2 0 0 0,-2-1 94 0 0,-2 1-100 0 0,2 15-14 0 0,-3-15-8 0 0,-1 0-14 0 0,-5 13-2 0 0,5-13-2 0 0,-11 13 25 0 0,10-13-20 0 0,1-3-18 0 0,1 0 0 0 0,-1 0 0 0 0,0 0 0 0 0,0 0 0 0 0,1 0 0 0 0,-1 0 0 0 0,0 0 0 0 0,0 0 0 0 0,0 0 0 0 0,0-1-1 0 0,0 1 1 0 0,-1 0 0 0 0,1-1 0 0 0,0 1 0 0 0,0 0 0 0 0,-2 0 0 0 0,-14 3-5 0 0,16-5-9 0 0,0 1 1 0 0,0-1-1 0 0,-1 0 0 0 0,1 1 1 0 0,0-1-1 0 0,0 0 1 0 0,0 0-1 0 0,0 0 1 0 0,0 1-1 0 0,0-1 1 0 0,0 0-1 0 0,1 0 0 0 0,-1 0 1 0 0,0-1-1 0 0,0 1 1 0 0,1 0-1 0 0,-2-2 1 0 0,2-1-25 0 0,-3-12-2 0 0,2 12-3 0 0,5 3-1600 0 0,6 0 1781 0 0,19 6-6758 0 0,-26-4 5737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5:41:29.716"/>
    </inkml:context>
    <inkml:brush xml:id="br0">
      <inkml:brushProperty name="width" value="0.1" units="cm"/>
      <inkml:brushProperty name="height" value="0.1" units="cm"/>
      <inkml:brushProperty name="color" value="#FFFFFF"/>
    </inkml:brush>
  </inkml:definitions>
  <inkml:trace contextRef="#ctx0" brushRef="#br0">0 25 332 0 0,'0'0'3194'0'0,"1"-4"-2766"0"0,3-16 2119 0 0,-4 24-2432 0 0,3 13 14 0 0,-3-13 221 0 0,0 2-174 0 0,3 94 835 0 0,62 395 888 0 0,-10-98-1656 0 0,1 32-995 0 0,-56-425 302 0 0,1 0-70 0 0,0 0 65 0 0,1 7 593 0 0,-9 19-6119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4:12.006"/>
    </inkml:context>
    <inkml:brush xml:id="br0">
      <inkml:brushProperty name="width" value="0.1" units="cm"/>
      <inkml:brushProperty name="height" value="0.1" units="cm"/>
      <inkml:brushProperty name="color" value="#FFFFFF"/>
    </inkml:brush>
  </inkml:definitions>
  <inkml:trace contextRef="#ctx0" brushRef="#br0">22 10 228 0 0,'0'0'8405'0'0,"-3"2"-8159"0"0,-12 2-18 0 0,12-2 695 0 0,8-2-911 0 0,22 3 4 0 0,-21-4-9 0 0,17-3 1 0 0,-18 3 0 0 0,0 0-2 0 0,15-3-5 0 0,-10 3 5 0 0,10-2-10 0 0,-15 2-3 0 0,0 0-4 0 0,1 0-165 0 0,5-1 239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4:12.684"/>
    </inkml:context>
    <inkml:brush xml:id="br0">
      <inkml:brushProperty name="width" value="0.1" units="cm"/>
      <inkml:brushProperty name="height" value="0.1" units="cm"/>
      <inkml:brushProperty name="color" value="#FFFFFF"/>
    </inkml:brush>
  </inkml:definitions>
  <inkml:trace contextRef="#ctx0" brushRef="#br0">0 1 504 0 0,'0'0'9521'0'0,"2"4"-9350"0"0,4 12 32 0 0,-4-12 20 0 0,2 15 235 0 0,13 46 312 0 0,17 126-404 0 0,-26-113-3209 0 0,-10-47-1285 0 0,1-23 3415 0 0,0-2-1415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4:15.099"/>
    </inkml:context>
    <inkml:brush xml:id="br0">
      <inkml:brushProperty name="width" value="0.1" units="cm"/>
      <inkml:brushProperty name="height" value="0.1" units="cm"/>
      <inkml:brushProperty name="color" value="#FFFFFF"/>
    </inkml:brush>
  </inkml:definitions>
  <inkml:trace contextRef="#ctx0" brushRef="#br0">15 50 1680 0 0,'-6'-37'11417'0'0,"4"53"-11918"0"0,2-11 543 0 0,1 0 4 0 0,0 6-24 0 0,1 0 0 0 0,0 0-1 0 0,0 0 1 0 0,2 0 0 0 0,-1-1-1 0 0,1 1 1 0 0,1-1 0 0 0,0 0-1 0 0,1 0 1 0 0,7 11 0 0 0,-7-12-23 0 0,12 17-7 0 0,-6-14 0 0 0,17 18-27 0 0,-7-12 27 0 0,-18-15 27 0 0,1-2-1 0 0,14 5 13 0 0,-15-5 28 0 0,0-3-38 0 0,13-6-10 0 0,-13 6 1 0 0,-1-2 3 0 0,7-11-8 0 0,1 0 1 0 0,8-19-1 0 0,13-50-33 0 0,-31 81 19 0 0,0-3 4 0 0,4-15 4 0 0,-4 16-2 0 0,0 1 7 0 0,9-60-150 0 0,-10 60 132 0 0,1 9-23 0 0,1 8 49 0 0,0 1-1 0 0,1-1 1 0 0,0 0 0 0 0,7 16 0 0 0,31 60 24 0 0,-22-52-8 0 0,-2 0-1 0 0,-1 1 1 0 0,13 53-1 0 0,-28-82-14 0 0,0 1 0 0 0,0-1 0 0 0,-1 1 0 0 0,0-1 0 0 0,-1 1 0 0 0,0-1 0 0 0,-1 1 0 0 0,1-1 0 0 0,-2 0 0 0 0,0 0-1 0 0,0 0 1 0 0,0 0 0 0 0,-1 0 0 0 0,-6 9 0 0 0,2-5-38 0 0,-2-1 0 0 0,1 0 1 0 0,-1 0-1 0 0,-1-1 0 0 0,0 0 0 0 0,-1-1 0 0 0,0-1 0 0 0,-1 1 0 0 0,1-2 0 0 0,-2 0 0 0 0,1-1 1 0 0,-1 0-1 0 0,0-1 0 0 0,-1 0 0 0 0,1-1 0 0 0,-1-1 0 0 0,-23 4 0 0 0,29-7-194 0 0,1-1 0 0 0,0 0 0 0 0,-1-1 0 0 0,1 1 0 0 0,-1-2 0 0 0,1 1 0 0 0,0-1 0 0 0,0 0 0 0 0,0-1 0 0 0,0 0 0 0 0,0 0 0 0 0,1-1 0 0 0,-1 0 0 0 0,1 0 0 0 0,-12-10 0 0 0,17 12-318 0 0,0-1-6 0 0,-6-12-7 0 0,6 12-14 0 0,1-1-713 0 0,-5-12 315 0 0,4 13-452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4:16.096"/>
    </inkml:context>
    <inkml:brush xml:id="br0">
      <inkml:brushProperty name="width" value="0.1" units="cm"/>
      <inkml:brushProperty name="height" value="0.1" units="cm"/>
      <inkml:brushProperty name="color" value="#FFFFFF"/>
    </inkml:brush>
  </inkml:definitions>
  <inkml:trace contextRef="#ctx0" brushRef="#br0">0 1 520 0 0,'0'0'9928'0'0,"2"2"-9731"0"0,8 7 0 0 0,-8-6 191 0 0,-1 2-190 0 0,3 57 669 0 0,-2-31-607 0 0,1 0 1 0 0,2-1-1 0 0,15 53 0 0 0,4 10-1583 0 0,-23-89 553 0 0,-25-25-7176 0 0,12 7 7053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4:16.631"/>
    </inkml:context>
    <inkml:brush xml:id="br0">
      <inkml:brushProperty name="width" value="0.1" units="cm"/>
      <inkml:brushProperty name="height" value="0.1" units="cm"/>
      <inkml:brushProperty name="color" value="#FFFFFF"/>
    </inkml:brush>
  </inkml:definitions>
  <inkml:trace contextRef="#ctx0" brushRef="#br0">14 36 1100 0 0,'17'-16'4439'0'0,"-15"13"-3595"0"0,-1 3-752 0 0,-1-1-1 0 0,1 1 1 0 0,-1-1 0 0 0,1 1 0 0 0,-1-1 0 0 0,1 1 0 0 0,-1-1 0 0 0,1 1 0 0 0,0 0 0 0 0,-1-1 0 0 0,1 1 0 0 0,0 0 0 0 0,-1 0-1 0 0,1-1 1 0 0,0 1 0 0 0,-1 0 0 0 0,1 0 0 0 0,0 0 0 0 0,-1 0 0 0 0,1 0 0 0 0,0 0 0 0 0,0 0 0 0 0,-1 0 0 0 0,1 0 0 0 0,0 0-1 0 0,-1 0 1 0 0,1 0 0 0 0,0 1 0 0 0,-1-1 0 0 0,1 0 0 0 0,0 0 0 0 0,-1 1 0 0 0,1-1 0 0 0,-1 0 0 0 0,1 1 0 0 0,0-1 0 0 0,-1 1-1 0 0,1-1 1 0 0,-1 1 0 0 0,1-1 0 0 0,-1 1 0 0 0,1-1 0 0 0,-1 2 0 0 0,3 0 117 0 0,-4 3-149 0 0,-10 35 142 0 0,9-36-123 0 0,2-4-51 0 0,0 1 1 0 0,0 0-1 0 0,0-1 1 0 0,0 1-1 0 0,0-1 1 0 0,0 1-1 0 0,0-1 1 0 0,-1 1-1 0 0,1 0 0 0 0,0-1 1 0 0,0 1-1 0 0,0-1 1 0 0,-1 1-1 0 0,1-1 1 0 0,0 1-1 0 0,-1-1 1 0 0,1 1-1 0 0,0-1 0 0 0,-1 0 1 0 0,1 1-1 0 0,-1-1 1 0 0,1 1-1 0 0,-1-1 1 0 0,1 0-1 0 0,-1 1 1 0 0,1-1-1 0 0,-1 0 1 0 0,1 0-1 0 0,-1 1 0 0 0,1-1 1 0 0,-1 0-1 0 0,1 0 1 0 0,-1 0-1 0 0,1 0 1 0 0,-1 0-1 0 0,-1 1 1 0 0,-15-4 497 0 0,17 3-641 0 0,-4-1 166 0 0,3-4-45 0 0,-1-13 4 0 0,3-4-19 0 0,0 17 4 0 0,0 0-8 0 0,-1 1-96 0 0,2-13 96 0 0,-1 13 44 0 0,-17 12-5576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4:18.809"/>
    </inkml:context>
    <inkml:brush xml:id="br0">
      <inkml:brushProperty name="width" value="0.1" units="cm"/>
      <inkml:brushProperty name="height" value="0.1" units="cm"/>
      <inkml:brushProperty name="color" value="#FFFFFF"/>
    </inkml:brush>
  </inkml:definitions>
  <inkml:trace contextRef="#ctx0" brushRef="#br0">0 24 748 0 0,'0'0'7244'0'0,"1"-4"-6844"0"0,2-15 2410 0 0,-3 23-2732 0 0,4 14 12 0 0,-3-13-8 0 0,3 14 64 0 0,4 13-77 0 0,1 0-1 0 0,2-1 1 0 0,1-1-1 0 0,1 0 1 0 0,2 0-1 0 0,30 46 1 0 0,-39-68-68 0 0,21 22-1 0 0,-22-27 3 0 0,-2-1 9 0 0,2 0 6 0 0,14 4-6 0 0,-14-4-2 0 0,0-4 2 0 0,3-1-4 0 0,0-1 0 0 0,-1 0-1 0 0,1 0 1 0 0,-1 0 0 0 0,0-1-1 0 0,0-1 1 0 0,0 1-1 0 0,-1-1 1 0 0,0 0 0 0 0,0 0-1 0 0,-1-1 1 0 0,1 0-1 0 0,-1 0 1 0 0,-1 0 0 0 0,1 0-1 0 0,-1-1 1 0 0,-1 0 0 0 0,5-13-1 0 0,-7 18 5 0 0,0-3 5 0 0,3-15 3 0 0,-3 16 30 0 0,-1 0 11 0 0,0-12-8 0 0,0 12 54 0 0,0 0-94 0 0,0-16-6 0 0,0 16 52 0 0,-1 10-41 0 0,-1 13-4 0 0,1-13 6 0 0,2-1 3 0 0,2 14-3 0 0,-2-14 0 0 0,0 1 0 0 0,16 79 109 0 0,-8-51-26 0 0,-2 1 0 0 0,-2 0 1 0 0,2 46-1 0 0,-7-65-48 0 0,0-1-1 0 0,-1 1 1 0 0,-1-1-1 0 0,0 1 1 0 0,-1-1-1 0 0,-1 0 1 0 0,0 0-1 0 0,-1 0 0 0 0,-11 22 1 0 0,15-34-51 0 0,0 1 0 0 0,0-1 0 0 0,0 0-1 0 0,0 0 1 0 0,0 0 0 0 0,-1 0 0 0 0,1 0 0 0 0,-1 0 0 0 0,-3 3 0 0 0,-10 9 14 0 0,-11 11 8 0 0,3-7-21 0 0,-17 8-8 0 0,33-24 3 0 0,0 0-2 0 0,1 0-25 0 0,0 0-1 0 0,0 0 1 0 0,0 0-1 0 0,0-1 1 0 0,-12 2-1 0 0,10-2-15 0 0,4-1-83 0 0,-2 0-32 0 0,-18-3-28 0 0,18 3-8 0 0,0-2-9 0 0,-15-3-11 0 0,16 4-19 0 0,1-1-41 0 0,-14-4-47 0 0,14 5-75 0 0,0-1-583 0 0,-12-5 447 0 0,12 6-15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4:20.037"/>
    </inkml:context>
    <inkml:brush xml:id="br0">
      <inkml:brushProperty name="width" value="0.1" units="cm"/>
      <inkml:brushProperty name="height" value="0.1" units="cm"/>
      <inkml:brushProperty name="color" value="#FFFFFF"/>
    </inkml:brush>
  </inkml:definitions>
  <inkml:trace contextRef="#ctx0" brushRef="#br0">0 1 1044 0 0,'0'0'2156'0'0,"4"1"-1366"0"0,17 3 4852 0 0,-18-2-5586 0 0,7 7-4 0 0,-8-7 739 0 0,-2 3-558 0 0,1 15 11 0 0,-1-16 198 0 0,0 28-17 0 0,0-25-225 0 0,0-1 3 0 0,12 174 767 0 0,-12-176-953 0 0,1 2-2 0 0,1 8-375 0 0,6 28 801 0 0,-6-18-6503 0 0,-23-32 2353 0 0,17 7 2523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4:20.482"/>
    </inkml:context>
    <inkml:brush xml:id="br0">
      <inkml:brushProperty name="width" value="0.1" units="cm"/>
      <inkml:brushProperty name="height" value="0.1" units="cm"/>
      <inkml:brushProperty name="color" value="#FFFFFF"/>
    </inkml:brush>
  </inkml:definitions>
  <inkml:trace contextRef="#ctx0" brushRef="#br0">12 24 564 0 0,'0'0'2310'0'0,"3"-3"-1496"0"0,6-6-353 0 0,4-2 3887 0 0,-13 11-4316 0 0,1 0 1 0 0,-1 1-1 0 0,1-1 1 0 0,-1 0-1 0 0,1 1 0 0 0,-1-1 1 0 0,0 0-1 0 0,1 1 1 0 0,-1-1-1 0 0,1 1 0 0 0,-1-1 1 0 0,0 1-1 0 0,0-1 1 0 0,1 1-1 0 0,-1-1 0 0 0,0 1 1 0 0,0 0-1 0 0,0-1 1 0 0,0 1-1 0 0,1-1 0 0 0,-1 1 1 0 0,0-1-1 0 0,0 1 1 0 0,0 0-1 0 0,0-1 0 0 0,0 1 1 0 0,0-1-1 0 0,-1 1 1 0 0,1-1-1 0 0,0 1 0 0 0,0 0 1 0 0,-1 0 90 0 0,-1 2-82 0 0,-11 10 1495 0 0,11-12-1519 0 0,0-1 1 0 0,0 0-1 0 0,0-1 0 0 0,0 1 0 0 0,0 0 0 0 0,0-1 0 0 0,0 1 0 0 0,0-1 0 0 0,0 1 0 0 0,0-1 1 0 0,-2-1-1 0 0,11-17-25 0 0,-6 16-3 0 0,3 3 5 0 0,1 2-29 0 0,0-1-1 0 0,0 1 1 0 0,0 0-1 0 0,-1 1 1 0 0,1-1-1 0 0,4 4 1 0 0,-6-4-352 0 0,-2-2 277 0 0,-1 1 0 0 0,1-1 0 0 0,-1 0 0 0 0,0 1 0 0 0,1-1 0 0 0,-1 1 0 0 0,1-1 0 0 0,-1 0 0 0 0,0 1 0 0 0,1-1 0 0 0,-1 1 0 0 0,0-1 0 0 0,0 1 0 0 0,1-1 0 0 0,-1 1 0 0 0,0-1 0 0 0,0 1 0 0 0,0-1 0 0 0,1 1 0 0 0,-1 0 0 0 0,0-1 0 0 0,0 1 0 0 0,0-1 0 0 0,0 1 0 0 0,0-1 0 0 0,0 1 0 0 0,0-1 0 0 0,0 1 0 0 0,-1 0 0 0 0,1-1 0 0 0,0 1 0 0 0,0 0 0 0 0,-4 21-3197 0 0,3-18 1868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4:21.256"/>
    </inkml:context>
    <inkml:brush xml:id="br0">
      <inkml:brushProperty name="width" value="0.1" units="cm"/>
      <inkml:brushProperty name="height" value="0.1" units="cm"/>
      <inkml:brushProperty name="color" value="#FFFFFF"/>
    </inkml:brush>
  </inkml:definitions>
  <inkml:trace contextRef="#ctx0" brushRef="#br0">0 49 704 0 0,'0'0'9234'0'0,"3"-2"-9210"0"0,7-7 9 0 0,-8 7 33 0 0,3 1-43 0 0,14-2-3 0 0,-15 2-7 0 0,1 0-2 0 0,13-2-1 0 0,-14 2 0 0 0,1 0-2 0 0,69-11 12 0 0,-70 11-23 0 0,1 0-7 0 0,42-8-1447 0 0,-43 8 904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4:21.620"/>
    </inkml:context>
    <inkml:brush xml:id="br0">
      <inkml:brushProperty name="width" value="0.1" units="cm"/>
      <inkml:brushProperty name="height" value="0.1" units="cm"/>
      <inkml:brushProperty name="color" value="#FFFFFF"/>
    </inkml:brush>
  </inkml:definitions>
  <inkml:trace contextRef="#ctx0" brushRef="#br0">0 1 404 0 0,'0'0'7121'0'0,"3"2"-6839"0"0,3 2-10 0 0,-1 1 1 0 0,0 1 0 0 0,0-1 0 0 0,0 0-1 0 0,-1 1 1 0 0,0 0 0 0 0,0 0-1 0 0,-1 1 1 0 0,6 12 0 0 0,24 72 461 0 0,-18-46-630 0 0,11 32-1348 0 0,-24-73 540 0 0,-1 0-1052 0 0,1 0 1298 0 0,2 4 53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5:41:30.565"/>
    </inkml:context>
    <inkml:brush xml:id="br0">
      <inkml:brushProperty name="width" value="0.1" units="cm"/>
      <inkml:brushProperty name="height" value="0.1" units="cm"/>
      <inkml:brushProperty name="color" value="#FFFFFF"/>
    </inkml:brush>
  </inkml:definitions>
  <inkml:trace contextRef="#ctx0" brushRef="#br0">306 1 920 0 0,'0'0'4680'0'0,"-3"2"-4415"0"0,-5 8 1 0 0,1-1-1 0 0,-1 1 0 0 0,1 1 1 0 0,1-1-1 0 0,0 1 1 0 0,-5 13-1 0 0,-1 1-63 0 0,-60 114 596 0 0,-84 176-391 0 0,155-311-485 0 0,-1-1-105 0 0,-1 2-16 0 0,0 1 79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4:22.170"/>
    </inkml:context>
    <inkml:brush xml:id="br0">
      <inkml:brushProperty name="width" value="0.1" units="cm"/>
      <inkml:brushProperty name="height" value="0.1" units="cm"/>
      <inkml:brushProperty name="color" value="#FFFFFF"/>
    </inkml:brush>
  </inkml:definitions>
  <inkml:trace contextRef="#ctx0" brushRef="#br0">1 15 344 0 0,'0'0'7255'0'0,"0"-4"-6777"0"0,0 4-421 0 0,0-1 0 0 0,0 1 0 0 0,0 0 0 0 0,0-1 0 0 0,0 1-1 0 0,0-1 1 0 0,0 1 0 0 0,0 0 0 0 0,0-1 0 0 0,0 1 0 0 0,0-1 0 0 0,1 1 0 0 0,-1 0 0 0 0,0-1 0 0 0,0 1 0 0 0,0 0 0 0 0,0-1 0 0 0,1 1 0 0 0,-1 0 0 0 0,0-1 0 0 0,0 1 0 0 0,0 0 0 0 0,1 0 0 0 0,-1-1 0 0 0,0 1 0 0 0,1 0 0 0 0,-1 0 0 0 0,0-1 0 0 0,1 1-1 0 0,-1 0 1 0 0,0 0 0 0 0,1 0 0 0 0,0-1 0 0 0,7 12 1111 0 0,-7-9-1419 0 0,1 2 387 0 0,2 13 36 0 0,5 6-56 0 0,11 56-24 0 0,14 68-1194 0 0,-32-127-404 0 0,0 0 0 0 0,-1 0 0 0 0,-2 23 0 0 0,-2-11-410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4:24.790"/>
    </inkml:context>
    <inkml:brush xml:id="br0">
      <inkml:brushProperty name="width" value="0.1" units="cm"/>
      <inkml:brushProperty name="height" value="0.1" units="cm"/>
      <inkml:brushProperty name="color" value="#FFFFFF"/>
    </inkml:brush>
  </inkml:definitions>
  <inkml:trace contextRef="#ctx0" brushRef="#br0">62 39 404 0 0,'0'0'2606'0'0,"1"-4"-1984"0"0,4-15 2511 0 0,-4 16-2864 0 0,0 2-213 0 0,-1 1 0 0 0,0 0 0 0 0,0-1 1 0 0,0 1-1 0 0,1 0 0 0 0,-1-1 0 0 0,0 1 0 0 0,0 0 0 0 0,0-1 1 0 0,0 1-1 0 0,1 0 0 0 0,-1-1 0 0 0,0 1 0 0 0,0-1 0 0 0,0 1 1 0 0,0 0-1 0 0,0-1 0 0 0,0 1 0 0 0,0 0 0 0 0,0-1 0 0 0,0 1 1 0 0,0-1-1 0 0,-1 1 0 0 0,1 0 0 0 0,0-1 0 0 0,0 1 0 0 0,0 0 1 0 0,0-1-1 0 0,0 1 0 0 0,-1 0 0 0 0,1-1 0 0 0,0 1 0 0 0,-12 6 930 0 0,11-5-1197 0 0,-3 2 243 0 0,-9 12 12 0 0,8-10-33 0 0,1 0 1 0 0,0 1-1 0 0,1-1 0 0 0,-1 1 0 0 0,1 0 0 0 0,0 0 0 0 0,1 0 0 0 0,0 0 1 0 0,0 0-1 0 0,0 1 0 0 0,0-1 0 0 0,1 1 0 0 0,-1 11 0 0 0,2-3 8 0 0,0-1 0 0 0,1 1 0 0 0,1-1 0 0 0,0 1 0 0 0,1-1 0 0 0,0 1 0 0 0,1-1 0 0 0,1-1 0 0 0,0 1 0 0 0,1 0 0 0 0,0-1 0 0 0,16 22 0 0 0,13 12 103 0 0,78 81-1 0 0,16 22 214 0 0,-115-131-274 0 0,-2 0 0 0 0,0 0 0 0 0,-1 1 0 0 0,-1 1 0 0 0,-1 0 0 0 0,11 39 0 0 0,-18-50-32 0 0,0 0 0 0 0,0 1 1 0 0,-1-1-1 0 0,-1 20 0 0 0,0-18-104 0 0,0 1 0 0 0,-1 0 0 0 0,-1-1 0 0 0,0 1 0 0 0,0-1 0 0 0,-1 0 0 0 0,-1 0 0 0 0,0 0 0 0 0,-1 0 0 0 0,-6 12 0 0 0,7-20-404 0 0,1 0 1 0 0,-1 0-1 0 0,0 0 0 0 0,0-1 1 0 0,0 1-1 0 0,-1-1 0 0 0,1 0 1 0 0,-1 0-1 0 0,0 0 0 0 0,0-1 1 0 0,-10 4-1 0 0,11-5-972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4:25.169"/>
    </inkml:context>
    <inkml:brush xml:id="br0">
      <inkml:brushProperty name="width" value="0.1" units="cm"/>
      <inkml:brushProperty name="height" value="0.1" units="cm"/>
      <inkml:brushProperty name="color" value="#FFFFFF"/>
    </inkml:brush>
  </inkml:definitions>
  <inkml:trace contextRef="#ctx0" brushRef="#br0">0 288 1516 0 0,'0'0'2204'0'0,"1"-5"-1447"0"0,0 1-541 0 0,1-1-1 0 0,-1 0 1 0 0,1 0 0 0 0,0 0 0 0 0,0 1-1 0 0,1-1 1 0 0,-1 1 0 0 0,1-1-1 0 0,0 1 1 0 0,0 0 0 0 0,1 0 0 0 0,-1 1-1 0 0,1-1 1 0 0,5-4 0 0 0,35-16 216 0 0,1 1 0 0 0,1 3 0 0 0,95-28 0 0 0,-36 12-667 0 0,-81 28 4 0 0,-1 1-1771 0 0,-2-2 0 0 0,39-19 1 0 0,-43 17 1435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4:25.610"/>
    </inkml:context>
    <inkml:brush xml:id="br0">
      <inkml:brushProperty name="width" value="0.1" units="cm"/>
      <inkml:brushProperty name="height" value="0.1" units="cm"/>
      <inkml:brushProperty name="color" value="#FFFFFF"/>
    </inkml:brush>
  </inkml:definitions>
  <inkml:trace contextRef="#ctx0" brushRef="#br0">51 38 124 0 0,'0'0'1501'0'0,"2"-3"-346"0"0,18-31 6206 0 0,-23 38-7113 0 0,-6 9-70 0 0,1 0-1 0 0,1 1 1 0 0,0 0 0 0 0,0 0 0 0 0,2 1 0 0 0,0 0-1 0 0,-5 22 1 0 0,6-14-161 0 0,0-1 0 0 0,2 1-1 0 0,0 1 1 0 0,2-1 0 0 0,1 0 0 0 0,0 0 0 0 0,2 0-1 0 0,0 0 1 0 0,2-1 0 0 0,0 1 0 0 0,2-1 0 0 0,0 0-1 0 0,2 0 1 0 0,0-1 0 0 0,2-1 0 0 0,0 1 0 0 0,1-1 0 0 0,1-1-1 0 0,1-1 1 0 0,0 0 0 0 0,1 0 0 0 0,1-2 0 0 0,1 0-1 0 0,20 15 1 0 0,-9-11-1691 0 0,0-1-1 0 0,43 21 1 0 0,-66-38-317 0 0,0 0 345 0 0,15 6 479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4:26.430"/>
    </inkml:context>
    <inkml:brush xml:id="br0">
      <inkml:brushProperty name="width" value="0.1" units="cm"/>
      <inkml:brushProperty name="height" value="0.1" units="cm"/>
      <inkml:brushProperty name="color" value="#FFFFFF"/>
    </inkml:brush>
  </inkml:definitions>
  <inkml:trace contextRef="#ctx0" brushRef="#br0">1 150 244 0 0,'0'0'2444'0'0,"2"-3"-1648"0"0,22-25 1309 0 0,-22 26-1757 0 0,2 0 27 0 0,8-6-35 0 0,-9 6-56 0 0,1 0 3 0 0,12-5 7 0 0,-12 5-34 0 0,2 1-30 0 0,2-1-121 0 0,0 0-1 0 0,1 1 0 0 0,-1 0 0 0 0,0 0 0 0 0,1 1 1 0 0,10 1-1 0 0,-15 0-90 0 0,0-1 0 0 0,-1 1 0 0 0,1 0 0 0 0,0 0 0 0 0,0 1 0 0 0,-1-1 0 0 0,1 1 0 0 0,-1 0-1 0 0,1 0 1 0 0,-1 0 0 0 0,0 0 0 0 0,1 1 0 0 0,-1-1 0 0 0,0 1 0 0 0,-1 0 0 0 0,1 0 0 0 0,3 4 0 0 0,-1 0-5 0 0,-1 1-1 0 0,0 0 0 0 0,0 0 1 0 0,-1 0-1 0 0,0 0 1 0 0,0 0-1 0 0,-1 0 1 0 0,0 1-1 0 0,-1 0 0 0 0,0-1 1 0 0,0 1-1 0 0,0-1 1 0 0,-1 1-1 0 0,-1 0 1 0 0,0 0-1 0 0,0-1 0 0 0,0 1 1 0 0,-5 13-1 0 0,-3 5 25 0 0,0 0 0 0 0,-2-1 1 0 0,-1 0-1 0 0,-1-1 0 0 0,-1-1 0 0 0,-31 40 0 0 0,43-61-5 0 0,-4 2-4 0 0,6-4-30 0 0,0-1 0 0 0,-1 1 0 0 0,1-1 1 0 0,0 0-1 0 0,0 1 0 0 0,-1-1 1 0 0,1 1-1 0 0,-1-1 0 0 0,1 0 0 0 0,0 1 1 0 0,-1-1-1 0 0,1 0 0 0 0,-1 1 0 0 0,1-1 1 0 0,-1 0-1 0 0,1 0 0 0 0,-1 0 0 0 0,1 1 1 0 0,-1-1-1 0 0,1 0 0 0 0,-1 0 1 0 0,1 0-1 0 0,-1 0 0 0 0,1 0 0 0 0,-1 0 1 0 0,0 0-1 0 0,0-1-1 0 0,0 0 1 0 0,1-1 0 0 0,-1 1-1 0 0,1-1 1 0 0,-1 1 0 0 0,1 0-1 0 0,-1-1 1 0 0,1 1-1 0 0,-1-1 1 0 0,1 1 0 0 0,0-1-1 0 0,0 1 1 0 0,0-1-1 0 0,0 1 1 0 0,0-1 0 0 0,0 1-1 0 0,1-1 1 0 0,-1 1-1 0 0,0-1 1 0 0,1 1 0 0 0,-1-1-1 0 0,1 1 1 0 0,0-1-1 0 0,-1 1 1 0 0,1 0 0 0 0,1-2-1 0 0,49-96 242 0 0,4 2 1 0 0,83-109-1 0 0,-131 195-160 0 0,5-8 218 0 0,-10 16-122 0 0,0 0 8 0 0,7-10 15 0 0,-6 9 224 0 0,-1 1-212 0 0,1-3-190 0 0,9-16 918 0 0,-12 17-539 0 0,-11 13-479 0 0,8-6 100 0 0,0 3 4 0 0,-6 11 21 0 0,0 1 1 0 0,-11 33 0 0 0,17-44-41 0 0,-4 22 9 0 0,5 24 6 0 0,3-45-17 0 0,0 5 6 0 0,3 10-1 0 0,2-7 4 0 0,-3-7-10 0 0,-1-2-7 0 0,0 0 0 0 0,0 0-1 0 0,1 0 1 0 0,0 0 0 0 0,0-1-1 0 0,1 1 1 0 0,-1-1 0 0 0,1 0 0 0 0,0 0-1 0 0,1 0 1 0 0,8 7 0 0 0,-10-9 1 0 0,2 1-43 0 0,-1 0 1 0 0,1-1 0 0 0,-1 0 0 0 0,1 0-1 0 0,0 0 1 0 0,0 0 0 0 0,0-1 0 0 0,1 0 0 0 0,-1 0-1 0 0,9 2 1 0 0,61 4-1146 0 0,-60-8 388 0 0,-1 0-1 0 0,1-1 1 0 0,29-6 0 0 0,-35 5 516 0 0,6-1-1385 0 0,-13 3 1546 0 0,0 0 0 0 0,-1 0-1 0 0,1-1 1 0 0,0 1 0 0 0,0 0-1 0 0,-1-1 1 0 0,1 0 0 0 0,0 1-1 0 0,-1-1 1 0 0,1 0 0 0 0,1-1-1 0 0,9-5-1495 0 0,11-6 779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4:26.837"/>
    </inkml:context>
    <inkml:brush xml:id="br0">
      <inkml:brushProperty name="width" value="0.1" units="cm"/>
      <inkml:brushProperty name="height" value="0.1" units="cm"/>
      <inkml:brushProperty name="color" value="#FFFFFF"/>
    </inkml:brush>
  </inkml:definitions>
  <inkml:trace contextRef="#ctx0" brushRef="#br0">0 54 1540 0 0,'0'-3'273'0'0,"1"1"1"0"0,-1-1-1 0 0,0 1 0 0 0,1-1 0 0 0,-1 1 0 0 0,1-1 1 0 0,0 1-1 0 0,0-1 0 0 0,0 1 0 0 0,0 0 0 0 0,0-1 1 0 0,0 1-1 0 0,1 0 0 0 0,-1 0 0 0 0,1 0 1 0 0,0 0-1 0 0,-1 0 0 0 0,1 0 0 0 0,0 1 0 0 0,0-1 1 0 0,3-1-1 0 0,-1 2-161 0 0,-1 0-1 0 0,1 1 1 0 0,0-1 0 0 0,0 1 0 0 0,-1 0-1 0 0,1 0 1 0 0,0 0 0 0 0,0 1 0 0 0,-1-1-1 0 0,1 1 1 0 0,0 0 0 0 0,-1 0-1 0 0,1 0 1 0 0,-1 1 0 0 0,1-1 0 0 0,-1 1-1 0 0,6 3 1 0 0,10 5 17 0 0,0 1-1 0 0,0 1 0 0 0,-1 1 1 0 0,0 0-1 0 0,-2 1 0 0 0,1 1 1 0 0,-2 1-1 0 0,0 0 0 0 0,-1 1 1 0 0,0 0-1 0 0,-2 1 0 0 0,0 1 1 0 0,-1 0-1 0 0,-1 0 0 0 0,0 1 1 0 0,-2 1-1 0 0,0-1 0 0 0,-2 1 1 0 0,0 0-1 0 0,-1 1 0 0 0,-1 0 1 0 0,-1-1-1 0 0,0 33 0 0 0,-4-27-196 0 0,-1 0-1 0 0,0 1 1 0 0,-2-2-1 0 0,-14 49 1 0 0,12-56-1520 0 0,-1 0-1 0 0,-1-1 1 0 0,-20 35 0 0 0,23-46-340 0 0,-12 13 313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4:27.182"/>
    </inkml:context>
    <inkml:brush xml:id="br0">
      <inkml:brushProperty name="width" value="0.1" units="cm"/>
      <inkml:brushProperty name="height" value="0.1" units="cm"/>
      <inkml:brushProperty name="color" value="#FFFFFF"/>
    </inkml:brush>
  </inkml:definitions>
  <inkml:trace contextRef="#ctx0" brushRef="#br0">1 142 1460 0 0,'4'-2'1652'0'0,"12"-5"-336"0"0,-12 5-304 0 0,1 0-213 0 0,11-5-143 0 0,-12 5-104 0 0,0 0-68 0 0,61-25-132 0 0,0 3-1 0 0,94-21 0 0 0,-107 31-2153 0 0,-48 13 680 0 0,17-4-1878 0 0,-17 4 2343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4:27.545"/>
    </inkml:context>
    <inkml:brush xml:id="br0">
      <inkml:brushProperty name="width" value="0.1" units="cm"/>
      <inkml:brushProperty name="height" value="0.1" units="cm"/>
      <inkml:brushProperty name="color" value="#FFFFFF"/>
    </inkml:brush>
  </inkml:definitions>
  <inkml:trace contextRef="#ctx0" brushRef="#br0">7 129 1480 0 0,'0'0'2628'0'0,"-2"3"-1701"0"0,-3 13 1565 0 0,6-15-2461 0 0,-1-1 0 0 0,0 1 0 0 0,1-1 0 0 0,-1 1 0 0 0,1-1 0 0 0,-1 1-1 0 0,1-1 1 0 0,-1 0 0 0 0,1 1 0 0 0,-1-1 0 0 0,1 1 0 0 0,-1-1 0 0 0,1 0 0 0 0,-1 0 0 0 0,1 1-1 0 0,0-1 1 0 0,-1 0 0 0 0,1 0 0 0 0,-1 0 0 0 0,1 1 0 0 0,0-1 0 0 0,-1 0 0 0 0,1 0-1 0 0,0 0 1 0 0,-1 0 0 0 0,1 0 0 0 0,0 0 0 0 0,-1 0 0 0 0,1-1 0 0 0,-1 1 0 0 0,1 0-1 0 0,0 0 1 0 0,-1 0 0 0 0,1-1 0 0 0,-1 1 0 0 0,1 0 0 0 0,0-1 0 0 0,58-15 246 0 0,97-41 1 0 0,-19-12-6344 0 0,-116 58 5280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4:28.268"/>
    </inkml:context>
    <inkml:brush xml:id="br0">
      <inkml:brushProperty name="width" value="0.1" units="cm"/>
      <inkml:brushProperty name="height" value="0.1" units="cm"/>
      <inkml:brushProperty name="color" value="#FFFFFF"/>
    </inkml:brush>
  </inkml:definitions>
  <inkml:trace contextRef="#ctx0" brushRef="#br0">1 52 892 0 0,'0'0'1455'0'0,"1"-3"-240"0"0,7-11 2350 0 0,-6 11-2858 0 0,18-26 3069 0 0,-18 26-2965 0 0,-2 8-698 0 0,2 12-5 0 0,-1 3 191 0 0,7 36-1 0 0,8 3-116 0 0,-9-41-154 0 0,1 0 0 0 0,0-1 0 0 0,1 0 0 0 0,1 0 0 0 0,20 25 0 0 0,-27-38-24 0 0,4 4-9 0 0,1 1 1 0 0,0-1-1 0 0,11 8 1 0 0,-12-10 2 0 0,1 0-5 0 0,15 5 3 0 0,-1-4 2 0 0,-20-6 1 0 0,0-1 0 0 0,0 1 0 0 0,0-1 1 0 0,0 0-1 0 0,0 1 0 0 0,0-1 0 0 0,0 0 0 0 0,0 0 0 0 0,0 0 0 0 0,0-1 1 0 0,0 1-1 0 0,0 0 0 0 0,3-2 0 0 0,1 1-1 0 0,-1 0-5 0 0,0 1 0 0 0,-1-1 0 0 0,1 0 1 0 0,0-1-1 0 0,-1 1 0 0 0,0-1 0 0 0,1 0 0 0 0,-1 0 1 0 0,0 0-1 0 0,7-5 0 0 0,-7 4 6 0 0,3-2-21 0 0,1 0 0 0 0,-1 0-1 0 0,-1-1 1 0 0,1 0 0 0 0,-1 0 0 0 0,0 0 0 0 0,-1-1-1 0 0,1 0 1 0 0,-2 0 0 0 0,1 0 0 0 0,0-1 0 0 0,-1 0-1 0 0,-1 0 1 0 0,1 0 0 0 0,-2 0 0 0 0,4-9 0 0 0,-4 8-8 0 0,1 0 0 0 0,-1 0 0 0 0,-1 0 0 0 0,1-10 0 0 0,-2 15 34 0 0,1-2-14 0 0,-1 2 3 0 0,0-14 2 0 0,0 13 1 0 0,0 1-5 0 0,-1-14-1 0 0,1 13 85 0 0,1 9-41 0 0,72 200 609 0 0,0-5-161 0 0,-65-172-409 0 0,-2 0 0 0 0,0 1 0 0 0,-2 0 1 0 0,-1 0-1 0 0,-1 39 0 0 0,-2-58-50 0 0,-1 0 1 0 0,0-1-1 0 0,-1 1 0 0 0,0 0 0 0 0,0-1 0 0 0,-1 1 0 0 0,0-1 1 0 0,0 0-1 0 0,-1 0 0 0 0,0 0 0 0 0,0 0 0 0 0,-11 13 0 0 0,6-11 8 0 0,0-1 0 0 0,0 0 0 0 0,0-1 0 0 0,-1 0 0 0 0,-1 0-1 0 0,1-1 1 0 0,-1-1 0 0 0,-13 7 0 0 0,-5-1-307 0 0,0-2 1 0 0,0 0-1 0 0,-1-2 0 0 0,0-2 1 0 0,0 0-1 0 0,-45 2 1 0 0,56-7-707 0 0,-3-1 365 0 0,-1-2-827 0 0,13 2 927 0 0,-28-3-3097 0 0,7 1 1647 0 0,23 1 287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5:29.908"/>
    </inkml:context>
    <inkml:brush xml:id="br0">
      <inkml:brushProperty name="width" value="0.1" units="cm"/>
      <inkml:brushProperty name="height" value="0.1" units="cm"/>
      <inkml:brushProperty name="color" value="#FFFFFF"/>
    </inkml:brush>
  </inkml:definitions>
  <inkml:trace contextRef="#ctx0" brushRef="#br0">332 0 320 0 0,'0'0'7023'0'0,"-1"4"-6903"0"0,-28 63 841 0 0,-56 99-219 0 0,-10 21-51 0 0,26-81-330 0 0,67-104-343 0 0,-1 2-2 0 0,-33 46 58 0 0,34-47-25 0 0,-2 2 26 0 0,4-5-68 0 0,-1 1 1 0 0,1-1-1 0 0,0 0 0 0 0,-1 1 0 0 0,1-1 1 0 0,0 0-1 0 0,-1 1 0 0 0,1-1 0 0 0,0 0 0 0 0,-1 1 1 0 0,1-1-1 0 0,0 1 0 0 0,0-1 0 0 0,-1 1 1 0 0,1-1-1 0 0,0 0 0 0 0,0 1 0 0 0,0-1 1 0 0,0 1-1 0 0,0-1 0 0 0,-1 1 0 0 0,1-1 1 0 0,0 1-1 0 0,0-1 0 0 0,1 2 0 0 0,16-5-3 0 0,-12 2 7 0 0,16-7 18 0 0,-16 7-19 0 0,14-5-1 0 0,-10 4-2 0 0,12-2-1 0 0,12-1 8 0 0,-27 4-8 0 0,0 1 1 0 0,17-1 2 0 0,-17 0 1 0 0,0 2-2 0 0,24 1-2 0 0,-23-1-5 0 0,34 4 7 0 0,-23-1 5 0 0,173 44 55 0 0,-187-46-69 0 0,2-1 4 0 0,48 13-2 0 0,-49-13 4 0 0,0 0-2 0 0,13 4-6 0 0,-13-4 7 0 0,-1 0 0 0 0,12 3-2 0 0,-11-4 24 0 0,-5 1-26 0 0,0-1 1 0 0,1 1-1 0 0,-1-1 0 0 0,1 0 0 0 0,-1 0 0 0 0,0 1 0 0 0,1-1 1 0 0,-1 0-1 0 0,1 0 0 0 0,-1 1 0 0 0,1-1 0 0 0,-1 0 0 0 0,1 0 1 0 0,-1 0-1 0 0,1 0 0 0 0,-1 0 0 0 0,1 0 0 0 0,-1 0 0 0 0,1 0 1 0 0,-1 0-1 0 0,1 0 0 0 0,-1 0 0 0 0,1 0 0 0 0,-1 0 0 0 0,1 0 1 0 0,0-1-1 0 0,-1 1 0 0 0,1 0 0 0 0,-1 0 0 0 0,1 0 1 0 0,-1-1-1 0 0,1 1 0 0 0,-1 0 0 0 0,1 0 0 0 0,-1 0 1 0 0,1 0-1 0 0,-1 0 0 0 0,1 0 0 0 0,-1 0 0 0 0,1 0 1 0 0,-1 1-1 0 0,1-1 0 0 0,-1 0 0 0 0,1 0 0 0 0,-1 0 1 0 0,1 0-1 0 0,-1 1 0 0 0,1-1 0 0 0,-1 0 1 0 0,1 1-1 0 0,-1-1 0 0 0,0 0 0 0 0,1 1 0 0 0,25 4 2359 0 0,-21-5-2265 0 0,17-5 201 0 0,-49-31-168 0 0,24 32-119 0 0,2 2-7 0 0,0 1 0 0 0,1-1 0 0 0,-1 1 0 0 0,-1-1 0 0 0,1 1 0 0 0,0-1 0 0 0,0 1 0 0 0,0 0 0 0 0,-1-1 0 0 0,1 1 0 0 0,-2-1 0 0 0,-3-5 3 0 0,-6-9 0 0 0,-5-6-4 0 0,-1-2 1 0 0,0-2 1 0 0,-25-32-3 0 0,9 11-7 0 0,-6-7 8 0 0,-18-25-29 0 0,56 76 23 0 0,-1-1-3 0 0,-8-12 5 0 0,9 12-3 0 0,0 1 7 0 0,-25-35 4 0 0,20 27-5 0 0,5 9 2 0 0,0-1-4 0 0,-36-41-133 0 0,35 42 100 0 0,-24 8-11149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5:41:31.307"/>
    </inkml:context>
    <inkml:brush xml:id="br0">
      <inkml:brushProperty name="width" value="0.1" units="cm"/>
      <inkml:brushProperty name="height" value="0.1" units="cm"/>
      <inkml:brushProperty name="color" value="#FFFFFF"/>
    </inkml:brush>
  </inkml:definitions>
  <inkml:trace contextRef="#ctx0" brushRef="#br0">0 39 808 0 0,'0'0'5531'0'0,"1"-4"-5447"0"0,15-31 1815 0 0,-11 36-1619 0 0,2 0-101 0 0,-1 1 0 0 0,1 0 0 0 0,0 0 0 0 0,0 0 0 0 0,-1 1 0 0 0,0 0 0 0 0,1 1 1 0 0,10 7-1 0 0,21 19 292 0 0,-1 1 1 0 0,34 39-1 0 0,65 82 143 0 0,-23-23-386 0 0,-102-117-192 0 0,-8-9 4 0 0,0 0-34 0 0,10 6 87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5:31.622"/>
    </inkml:context>
    <inkml:brush xml:id="br0">
      <inkml:brushProperty name="width" value="0.1" units="cm"/>
      <inkml:brushProperty name="height" value="0.1" units="cm"/>
      <inkml:brushProperty name="color" value="#FFFFFF"/>
    </inkml:brush>
  </inkml:definitions>
  <inkml:trace contextRef="#ctx0" brushRef="#br0">1 88 932 0 0,'0'0'1450'0'0,"2"-2"-945"0"0,11-9 1017 0 0,-10 9-1167 0 0,33-17 785 0 0,-32 17-682 0 0,1 1-270 0 0,0-1-119 0 0,1 0 1 0 0,-1 1-1 0 0,1 0 0 0 0,0 0 0 0 0,-1 0 1 0 0,1 1-1 0 0,0 0 0 0 0,0 0 0 0 0,0 1 1 0 0,-1-1-1 0 0,1 1 0 0 0,0 0 1 0 0,-1 1-1 0 0,1-1 0 0 0,-1 1 0 0 0,1 1 1 0 0,-1-1-1 0 0,0 1 0 0 0,0-1 1 0 0,0 1-1 0 0,0 1 0 0 0,0-1 0 0 0,7 8 1 0 0,-6-4 17 0 0,0 1 0 0 0,-1-1 0 0 0,0 1 0 0 0,0 0 0 0 0,-1 0 0 0 0,0 0 0 0 0,-1 0 1 0 0,0 1-1 0 0,0 0 0 0 0,0 0 0 0 0,-1-1 0 0 0,-1 1 0 0 0,0 0 0 0 0,0 1 0 0 0,0-1 0 0 0,-1 0 0 0 0,-1 0 0 0 0,-2 16 1 0 0,-1-2-39 0 0,-2-1-1 0 0,0 0 1 0 0,-1 0 0 0 0,-14 28 0 0 0,-44 72 30 0 0,37-82-64 0 0,25-36-7 0 0,-6 5 20 0 0,1 3 200 0 0,2-6-218 0 0,-3-2 226 0 0,0-15-238 0 0,9 4-7 0 0,1 1 9 0 0,22-33 3 0 0,80-106-7 0 0,-63 90 19 0 0,35-52 4 0 0,-63 88-15 0 0,16-28 16 0 0,-11 10 0 0 0,-15 33-15 0 0,0 0-6 0 0,4-12 3 0 0,-4 12 30 0 0,-1 0-24 0 0,5-12-3 0 0,-5 12 27 0 0,0-1-23 0 0,4-11 5 0 0,-4 12 14 0 0,0 0-28 0 0,3-11-3 0 0,-3 11-2 0 0,0 1-55 0 0,4-12 56 0 0,-4 12 394 0 0,-7 10-365 0 0,-5 4 56 0 0,-10 26 72 0 0,19-34-100 0 0,0 2 3 0 0,-9 21 60 0 0,2 1-1 0 0,1 0 1 0 0,1 0 0 0 0,1 1 0 0 0,1 0 0 0 0,2 0 0 0 0,-1 39-1 0 0,4-60-99 0 0,1 0-1 0 0,0 0 1 0 0,0 0-1 0 0,0 0 0 0 0,0 0 1 0 0,1 0-1 0 0,1 0 1 0 0,-1 0-1 0 0,7 11 0 0 0,-9-13-9 0 0,2 0-2 0 0,24 21 34 0 0,-8-9-26 0 0,3 0-44 0 0,-8-7 30 0 0,2-3-244 0 0,33 17-2246 0 0,-11-7-3578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5:33.529"/>
    </inkml:context>
    <inkml:brush xml:id="br0">
      <inkml:brushProperty name="width" value="0.1" units="cm"/>
      <inkml:brushProperty name="height" value="0.1" units="cm"/>
      <inkml:brushProperty name="color" value="#FFFFFF"/>
    </inkml:brush>
  </inkml:definitions>
  <inkml:trace contextRef="#ctx0" brushRef="#br0">1 35 732 0 0,'0'0'7497'0'0,"5"0"-7418"0"0,46-3 182 0 0,-46 2-231 0 0,-1 1 3 0 0,252-18 172 0 0,-232 17-194 0 0,-19 1-13 0 0,2 0 3 0 0,21-2-5 0 0,10 2 11 0 0,-32 0 4 0 0,1 0-1 0 0,18 0-7 0 0,-18 0 1 0 0,-2 0-8 0 0,18-1 5 0 0,-17 1 8 0 0,0 0-2 0 0,55-3 2 0 0,40-2-11 0 0,-95 5 6 0 0,-1 0-7 0 0,47 0 5 0 0,-46 0 9 0 0,-1 0-2 0 0,14 1 4 0 0,-14-1 24 0 0,18 4-42 0 0,-19-4 14 0 0,0 2 0 0 0,34 12 4 0 0,-34-13-11 0 0,1 0-2 0 0,14 4 168 0 0,4 4 469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5:34.378"/>
    </inkml:context>
    <inkml:brush xml:id="br0">
      <inkml:brushProperty name="width" value="0.1" units="cm"/>
      <inkml:brushProperty name="height" value="0.1" units="cm"/>
      <inkml:brushProperty name="color" value="#FFFFFF"/>
    </inkml:brush>
  </inkml:definitions>
  <inkml:trace contextRef="#ctx0" brushRef="#br0">95 3 992 0 0,'0'0'7373'0'0,"4"-1"-7235"0"0,-2 1-87 0 0,0-1-1 0 0,1 1 1 0 0,-1 0-1 0 0,1 0 1 0 0,-1 0-1 0 0,0 0 1 0 0,1 0-1 0 0,-1 1 1 0 0,1-1-1 0 0,-1 1 1 0 0,0-1-1 0 0,1 1 1 0 0,1 1-1 0 0,0 0 105 0 0,0-1-92 0 0,1 1 0 0 0,-1 1-1 0 0,0-1 1 0 0,0 1 0 0 0,1-1 0 0 0,3 5 0 0 0,-5-5-21 0 0,1 0 1 0 0,33 22 103 0 0,-33-21-81 0 0,0-1 50 0 0,11 9 1 0 0,-11-8-22 0 0,0 0-17 0 0,29 23 120 0 0,-30-23-166 0 0,0-1-9 0 0,27 24 50 0 0,-27-23-48 0 0,6 3 187 0 0,0 1 1 0 0,-1 1-1 0 0,8 8 0 0 0,-11-12 1596 0 0,-8 1-1792 0 0,1 0 0 0 0,-1 0 0 0 0,0 0 0 0 0,0 0 1 0 0,-1 0-1 0 0,1-1 0 0 0,-1 0 0 0 0,0 1 1 0 0,0-1-1 0 0,-8 5 0 0 0,11-8-15 0 0,-38 33-465 0 0,-2-2 0 0 0,-46 28 0 0 0,-37 11-7185 0 0,95-56 5431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5:36.687"/>
    </inkml:context>
    <inkml:brush xml:id="br0">
      <inkml:brushProperty name="width" value="0.1" units="cm"/>
      <inkml:brushProperty name="height" value="0.1" units="cm"/>
      <inkml:brushProperty name="color" value="#FFFFFF"/>
    </inkml:brush>
  </inkml:definitions>
  <inkml:trace contextRef="#ctx0" brushRef="#br0">0 79 348 0 0,'0'0'7812'0'0,"5"-1"-7706"0"0,14-2-5 0 0,-15 2 309 0 0,1 0-284 0 0,14-2-12 0 0,-15 3 65 0 0,2-1-106 0 0,49-6 133 0 0,-49 7-168 0 0,-1-1-3 0 0,56-6 47 0 0,-54 7-69 0 0,-1 0-6 0 0,19-2 0 0 0,-19 2 0 0 0,1 0 1 0 0,62-3 32 0 0,116-8 44 0 0,-166 10-78 0 0,-14 0-9 0 0,2 1 5 0 0,20-3 3 0 0,159-17 19 0 0,-180 20-28 0 0,1-1 12 0 0,18 0-8 0 0,-19 0 2 0 0,0 1-6 0 0,183-9-6 0 0,-183 9 19 0 0,-2 0-10 0 0,44 4 11 0 0,-43-4-5 0 0,42 10 4 0 0,-43-9 43 0 0,0 0-42 0 0,8 3-2682 0 0,-26 1 80 0 0,14-4 2639 0 0,-5 0-1486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5:38.092"/>
    </inkml:context>
    <inkml:brush xml:id="br0">
      <inkml:brushProperty name="width" value="0.1" units="cm"/>
      <inkml:brushProperty name="height" value="0.1" units="cm"/>
      <inkml:brushProperty name="color" value="#FFFFFF"/>
    </inkml:brush>
  </inkml:definitions>
  <inkml:trace contextRef="#ctx0" brushRef="#br0">294 0 1036 0 0,'0'0'8879'0'0,"-2"4"-8788"0"0,-6 7-24 0 0,-1 0 1 0 0,0 0 0 0 0,0-1-1 0 0,-1 0 1 0 0,-12 10 0 0 0,-3 3-24 0 0,22-21-34 0 0,0 2 0 0 0,-9 10-4 0 0,9-10 4 0 0,1-3-10 0 0,1 0 0 0 0,-1 1 0 0 0,1-1 0 0 0,-1 1 0 0 0,1-1 0 0 0,0 1 1 0 0,0 0-1 0 0,-1-1 0 0 0,0 4 0 0 0,-1-2-3 0 0,0 0 6 0 0,-8 10 2 0 0,9-10 2 0 0,-11 12 5 0 0,11-13-7 0 0,-25 30 18 0 0,24-29-20 0 0,1-2-1 0 0,0 1-1 0 0,0 0 1 0 0,0-1-1 0 0,0 1 1 0 0,0 0-1 0 0,0 0 1 0 0,0 0-1 0 0,0 0 1 0 0,-1 3-1 0 0,-7 7 4 0 0,0-3-8 0 0,8-6 10 0 0,-1-1-10 0 0,-6 7 1 0 0,6-6 7 0 0,1-1 0 0 0,-8 9 0 0 0,7-9 45 0 0,0 1 101 0 0,-1 0 1 0 0,1 1 0 0 0,-1-1 0 0 0,1 1 0 0 0,0-1 0 0 0,-3 6-1 0 0,26-6-65 0 0,-15-2-11 0 0,0-1-11 0 0,6 2-149 0 0,135 18-84 0 0,-53 1-6920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5:40.624"/>
    </inkml:context>
    <inkml:brush xml:id="br0">
      <inkml:brushProperty name="width" value="0.1" units="cm"/>
      <inkml:brushProperty name="height" value="0.1" units="cm"/>
      <inkml:brushProperty name="color" value="#FFFFFF"/>
    </inkml:brush>
  </inkml:definitions>
  <inkml:trace contextRef="#ctx0" brushRef="#br0">342 3 256 0 0,'8'-3'8574'0'0,"-21"15"-7371"0"0,-33 28-1597 0 0,30-27 802 0 0,-38 37-209 0 0,2 2-1 0 0,-47 60 1 0 0,74-82-104 0 0,22-27-88 0 0,1 0 0 0 0,-9 12 11 0 0,6-9-8 0 0,-3 5-8 0 0,6-9 2 0 0,0 1 2 0 0,-7 9-1 0 0,7-9 1 0 0,8 4-24 0 0,-6-7 17 0 0,0 1 1 0 0,0-1-1 0 0,0 0 0 0 0,0 1 1 0 0,0-1-1 0 0,0 1 1 0 0,0-1-1 0 0,1 0 1 0 0,-1 1-1 0 0,0-1 1 0 0,0 1-1 0 0,0-1 0 0 0,1 0 1 0 0,-1 1-1 0 0,0-1 1 0 0,1 0-1 0 0,-1 1 1 0 0,0-1-1 0 0,1 0 1 0 0,-1 0-1 0 0,0 1 0 0 0,1-1 1 0 0,-1 0-1 0 0,0 0 1 0 0,1 0-1 0 0,-1 0 1 0 0,1 1-1 0 0,-1-1 0 0 0,0 0 1 0 0,1 0-1 0 0,-1 0 1 0 0,1 0-1 0 0,-1 0 1 0 0,1 0-1 0 0,-1 0 1 0 0,0 0-1 0 0,1 0 0 0 0,-1 0 1 0 0,1 0-1 0 0,18-4 5 0 0,-15 3 5 0 0,1 1 6 0 0,14-3-10 0 0,-15 2 6 0 0,3 0 7 0 0,0-1-13 0 0,44-3 35 0 0,6 5 81 0 0,82 10-1 0 0,-131-10-118 0 0,85 15 71 0 0,-89-15-68 0 0,2 1 3 0 0,18 2 3 0 0,-18-2 0 0 0,0-1-2 0 0,16 3-2 0 0,6 0 10 0 0,-24-3 310 0 0,2 0-121 0 0,16-1 28 0 0,-17 1 458 0 0,-1-2-613 0 0,9-4-21 0 0,-10 4 62 0 0,-4-3-90 0 0,1-1-19 0 0,-1 0 0 0 0,0-1-1 0 0,-1 1 1 0 0,1 0-1 0 0,-1 0 1 0 0,-4-9 0 0 0,-43-60 2 0 0,9 18-7 0 0,1 6 6 0 0,4 7-18 0 0,24 29-8 0 0,9 12-14 0 0,-1 0-41 0 0,-7-8-56 0 0,8 8-64 0 0,0 0-829 0 0,-7-7 454 0 0,7 7-115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5:42.024"/>
    </inkml:context>
    <inkml:brush xml:id="br0">
      <inkml:brushProperty name="width" value="0.1" units="cm"/>
      <inkml:brushProperty name="height" value="0.1" units="cm"/>
      <inkml:brushProperty name="color" value="#FFFFFF"/>
    </inkml:brush>
  </inkml:definitions>
  <inkml:trace contextRef="#ctx0" brushRef="#br0">1 39 832 0 0,'17'-15'3283'0'0,"-14"13"-2820"0"0,33-16 2095 0 0,-32 17-1731 0 0,1 0-573 0 0,18 0-44 0 0,-17 1-34 0 0,-1 1-32 0 0,2 1-61 0 0,1 0 1 0 0,-1 1-1 0 0,1-1 1 0 0,-1 2-1 0 0,0-1 1 0 0,0 1-1 0 0,-1 0 1 0 0,1 0-1 0 0,-1 1 0 0 0,0 0 1 0 0,0 0-1 0 0,0 1 1 0 0,-1 0-1 0 0,0-1 1 0 0,0 2-1 0 0,0-1 1 0 0,-1 1-1 0 0,0-1 1 0 0,0 1-1 0 0,-1 0 1 0 0,5 11-1 0 0,-6-8-59 0 0,1-1-1 0 0,-1 0 1 0 0,-1 1 0 0 0,0 0 0 0 0,0-1-1 0 0,-1 1 1 0 0,0 0 0 0 0,-1-1 0 0 0,0 1-1 0 0,0 0 1 0 0,-1-1 0 0 0,-1 1 0 0 0,1-1-1 0 0,-8 17 1 0 0,-9 20 51 0 0,-36 64 0 0 0,33-69-35 0 0,20-37-5 0 0,-18 32 67 0 0,19-33 133 0 0,3-7-254 0 0,133-206-417 0 0,-49 58 394 0 0,-76 137 34 0 0,-6 8 10 0 0,7-9-5 0 0,15-22 57 0 0,-24 35 89 0 0,-1 2-94 0 0,-1 0 0 0 0,1 0 0 0 0,0 0 0 0 0,-1 0 0 0 0,1 0 0 0 0,0 0 0 0 0,-1 0 0 0 0,1 0 0 0 0,-1 0 1 0 0,0 0-1 0 0,1 0 0 0 0,-1-1 0 0 0,0 1 0 0 0,0 0 0 0 0,1-2 0 0 0,-6 4-46 0 0,-23 15 39 0 0,25-15 9 0 0,1 0-36 0 0,1 1-1 0 0,0-1 1 0 0,0 0-1 0 0,0 0 1 0 0,0 0-1 0 0,0 1 1 0 0,0-1-1 0 0,0 0 1 0 0,0 1-1 0 0,1-1 1 0 0,-1 1-1 0 0,0 2 1 0 0,-6 13 112 0 0,5-14-41 0 0,-4 19 219 0 0,5-17-202 0 0,-4 13-13 0 0,4-13-2 0 0,0 1-5 0 0,-4 99 250 0 0,5-99-321 0 0,1-1 1 0 0,-1 0-1 0 0,1 1 1 0 0,0-1-1 0 0,1 0 1 0 0,0 0-1 0 0,3 9 1 0 0,-3-10 1 0 0,-1-3-8 0 0,-1 1-2 0 0,1 0 0 0 0,-1-1 0 0 0,1 1 0 0 0,-1 0 0 0 0,1-1 0 0 0,0 1 0 0 0,0-1 0 0 0,0 1 0 0 0,0-1 0 0 0,0 1 0 0 0,0-1 0 0 0,0 0 0 0 0,0 1 0 0 0,1-1 1 0 0,-1 0-1 0 0,0 0 0 0 0,1 0 0 0 0,-1 0 0 0 0,3 1 0 0 0,-4-2-3 0 0,32 21-14 0 0,-24-19-10 0 0,-1-1-4 0 0,2 2-167 0 0,1-1 1 0 0,0 0-1 0 0,0 0 1 0 0,-1-1-1 0 0,20-1 1 0 0,-20 1 24 0 0,90 4-4557 0 0,-58 0 845 0 0,-34-4 2606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5:43.202"/>
    </inkml:context>
    <inkml:brush xml:id="br0">
      <inkml:brushProperty name="width" value="0.1" units="cm"/>
      <inkml:brushProperty name="height" value="0.1" units="cm"/>
      <inkml:brushProperty name="color" value="#FFFFFF"/>
    </inkml:brush>
  </inkml:definitions>
  <inkml:trace contextRef="#ctx0" brushRef="#br0">29 18 668 0 0,'0'0'6897'0'0,"-4"-1"-6702"0"0,-15 1-21 0 0,14 0 1802 0 0,10-1-1816 0 0,22-2 236 0 0,-22 2-306 0 0,17-1-14 0 0,-17 1-23 0 0,1 1-6 0 0,15-1-5 0 0,-16 0-10 0 0,1 1-2 0 0,20-1-4 0 0,-20 1-12 0 0,1-1-7 0 0,22 0 6 0 0,147 0 33 0 0,-152 1-36 0 0,0-1-3 0 0,-12 1-8 0 0,60-1 9 0 0,-65 1-10 0 0,-1 0 4 0 0,21 0-5 0 0,-20 0 5 0 0,-1 0 1 0 0,56 0-8 0 0,-56 0 7 0 0,0 0 1 0 0,19 1-3 0 0,-19-1-3 0 0,0 0 0 0 0,7-1 2 0 0,91 6 2 0 0,-99-4 0 0 0,28-4-116 0 0,10 0 693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5:43.781"/>
    </inkml:context>
    <inkml:brush xml:id="br0">
      <inkml:brushProperty name="width" value="0.1" units="cm"/>
      <inkml:brushProperty name="height" value="0.1" units="cm"/>
      <inkml:brushProperty name="color" value="#FFFFFF"/>
    </inkml:brush>
  </inkml:definitions>
  <inkml:trace contextRef="#ctx0" brushRef="#br0">27 61 776 0 0,'-5'-13'557'0'0,"-11"-23"8686"0"0,12 28-9449 0 0,3 5 980 0 0,6 3-737 0 0,20 3 72 0 0,-20-1-81 0 0,16 2-2 0 0,-16-2-6 0 0,0-1-3 0 0,15 4-1 0 0,-15-4-1 0 0,1 1-6 0 0,63 18 46 0 0,-65-19-43 0 0,1 1-2 0 0,39 16 32 0 0,-40-16-10 0 0,0-1-14 0 0,13 6 28 0 0,-13-6 274 0 0,4 3-143 0 0,-8-5-133 0 0,0 1 0 0 0,1 0-1 0 0,-1 0 1 0 0,1 0-1 0 0,-1 0 1 0 0,1 0-1 0 0,-1 0 1 0 0,1 0-1 0 0,-1 0 1 0 0,1 1 0 0 0,-1-1-1 0 0,0 0 1 0 0,1 0-1 0 0,-1 0 1 0 0,1 0-1 0 0,-1 1 1 0 0,1-1 0 0 0,-1 0-1 0 0,0 0 1 0 0,1 1-1 0 0,-1-1 1 0 0,0 0-1 0 0,1 0 1 0 0,-1 1-1 0 0,0-1 1 0 0,1 1 0 0 0,-1-1-1 0 0,0 0 1 0 0,0 1-1 0 0,0-1 1 0 0,1 1-1 0 0,-1-1 1 0 0,0 0 0 0 0,0 1-1 0 0,0-1 1 0 0,0 1-1 0 0,0-1 1 0 0,0 1-1 0 0,1 0 1 0 0,-5 19-22 0 0,0-11-23 0 0,-88 67-2053 0 0,4-2-5257 0 0,63-54 5183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5:45.255"/>
    </inkml:context>
    <inkml:brush xml:id="br0">
      <inkml:brushProperty name="width" value="0.1" units="cm"/>
      <inkml:brushProperty name="height" value="0.1" units="cm"/>
      <inkml:brushProperty name="color" value="#FFFFFF"/>
    </inkml:brush>
  </inkml:definitions>
  <inkml:trace contextRef="#ctx0" brushRef="#br0">1 24 680 0 0,'0'0'7958'0'0,"4"-2"-7820"0"0,11-4-25 0 0,-11 5 155 0 0,1 1-201 0 0,15 0-12 0 0,-15 0-9 0 0,0-1-3 0 0,119-5 185 0 0,-107 3-217 0 0,-17 3-12 0 0,51-1 22 0 0,77 1 13 0 0,-107-2-31 0 0,-6 1-1 0 0,0 0 0 0 0,-1 1 0 0 0,1 1 1 0 0,18 3-1 0 0,-13-2 11 0 0,-15-2 46 0 0,0 1-52 0 0,0 0-163 0 0,4 0 162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5:41:34.764"/>
    </inkml:context>
    <inkml:brush xml:id="br0">
      <inkml:brushProperty name="width" value="0.1" units="cm"/>
      <inkml:brushProperty name="height" value="0.1" units="cm"/>
      <inkml:brushProperty name="color" value="#FFFFFF"/>
    </inkml:brush>
  </inkml:definitions>
  <inkml:trace contextRef="#ctx0" brushRef="#br0">0 9 564 0 0,'0'0'4102'0'0,"3"-2"-3536"0"0,-3 2-397 0 0,1-1 0 0 0,-1 0 0 0 0,1 1 0 0 0,-1-1 0 0 0,1 1 0 0 0,-1-1 0 0 0,1 1 0 0 0,0 0 0 0 0,-1-1 0 0 0,1 1 0 0 0,0 0 0 0 0,-1-1 0 0 0,1 1 0 0 0,0 0 0 0 0,-1 0 0 0 0,1 0 0 0 0,0-1 0 0 0,0 1 0 0 0,-1 0 0 0 0,1 0 0 0 0,0 0 0 0 0,-1 0 0 0 0,1 0 0 0 0,0 0 0 0 0,0 1 0 0 0,-1-1 0 0 0,1 0 0 0 0,1 0 0 0 0,5 5-577 0 0,-3-3 568 0 0,-4 3 4 0 0,11 301 1512 0 0,-1 1-1397 0 0,-7-273-249 0 0,2 1 0 0 0,1-1 0 0 0,19 58 0 0 0,-24-89-23 0 0,1 0-1 0 0,-1-1 0 0 0,1 1 1 0 0,-1 0-1 0 0,1-1 0 0 0,0 1 1 0 0,0-1-1 0 0,1 1 0 0 0,-1-1 0 0 0,0 0 1 0 0,1 0-1 0 0,-1 0 0 0 0,1 0 1 0 0,3 1-1 0 0,-5-2-4 0 0,2 1 16 0 0,4-2-8 0 0,6 0-2 0 0,-1-1-1 0 0,0 0 1 0 0,1-1-1 0 0,-1 0 1 0 0,0-1-1 0 0,14-5 1 0 0,80-37-239 0 0,-73 30-48 0 0,44-22-1487 0 0,-73 35 1263 0 0,-1 0-107 0 0,13-7-130 0 0,-13 7-160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5:46.231"/>
    </inkml:context>
    <inkml:brush xml:id="br0">
      <inkml:brushProperty name="width" value="0.1" units="cm"/>
      <inkml:brushProperty name="height" value="0.1" units="cm"/>
      <inkml:brushProperty name="color" value="#FFFFFF"/>
    </inkml:brush>
  </inkml:definitions>
  <inkml:trace contextRef="#ctx0" brushRef="#br0">234 1 1096 0 0,'0'0'4611'0'0,"-2"2"-4404"0"0,-18 31 902 0 0,17-29-925 0 0,-5 7 144 0 0,-2-1-9 0 0,-97 109 721 0 0,90-101-987 0 0,14-15-39 0 0,-21 28 85 0 0,21-28 33 0 0,1 0-97 0 0,-30 42 36 0 0,30-42 1144 0 0,3 0-1028 0 0,1-1-125 0 0,-1 0 1 0 0,1 0 0 0 0,-1 0 0 0 0,1 0 0 0 0,0 0-1 0 0,0 0 1 0 0,0 0 0 0 0,0-1 0 0 0,0 1-1 0 0,0-1 1 0 0,1 0 0 0 0,2 2 0 0 0,-1-1 89 0 0,-3-1-143 0 0,0 0 0 0 0,0 0 0 0 0,1 0 0 0 0,-1-1-1 0 0,0 1 1 0 0,0 0 0 0 0,1 0 0 0 0,-1-1 0 0 0,0 1-1 0 0,1-1 1 0 0,-1 1 0 0 0,3 0 0 0 0,-3-1 5 0 0,3 2 49 0 0,1 0-5 0 0,25 10 45 0 0,1-1 0 0 0,0-2 0 0 0,40 6-1 0 0,5 2-2038 0 0,-4 6-4156 0 0,-51-14 4195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5:41:35.233"/>
    </inkml:context>
    <inkml:brush xml:id="br0">
      <inkml:brushProperty name="width" value="0.1" units="cm"/>
      <inkml:brushProperty name="height" value="0.1" units="cm"/>
      <inkml:brushProperty name="color" value="#FFFFFF"/>
    </inkml:brush>
  </inkml:definitions>
  <inkml:trace contextRef="#ctx0" brushRef="#br0">0 205 32 0 0,'0'0'6447'0'0,"3"-3"-5993"0"0,1-2-324 0 0,0 1 0 0 0,0 0 0 0 0,1 0 0 0 0,0 1 0 0 0,0-1 0 0 0,0 1 0 0 0,0 0 0 0 0,0 1 1 0 0,8-4-1 0 0,64-22 290 0 0,-46 17-299 0 0,97-33 193 0 0,-11 5-1538 0 0,-34 8-3393 0 0,-56 21 3773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5:41:36.302"/>
    </inkml:context>
    <inkml:brush xml:id="br0">
      <inkml:brushProperty name="width" value="0.1" units="cm"/>
      <inkml:brushProperty name="height" value="0.1" units="cm"/>
      <inkml:brushProperty name="color" value="#FFFFFF"/>
    </inkml:brush>
  </inkml:definitions>
  <inkml:trace contextRef="#ctx0" brushRef="#br0">124 0 1100 0 0,'0'0'9017'0'0,"-3"4"-8875"0"0,-12 18 110 0 0,0 0-1 0 0,1 1 1 0 0,1 0 0 0 0,2 1-1 0 0,0 0 1 0 0,2 1 0 0 0,-14 52-1 0 0,20-62-227 0 0,1 1 1 0 0,0 0-1 0 0,0 0 0 0 0,2 0 0 0 0,0 0 0 0 0,1 0 0 0 0,0 0 0 0 0,2 0 0 0 0,0-1 0 0 0,0 1 0 0 0,1-1 0 0 0,1 1 0 0 0,1-1 0 0 0,14 27 0 0 0,-17-36-22 0 0,0-1-1 0 0,1 1 1 0 0,0-1-1 0 0,-1 0 1 0 0,2 0-1 0 0,-1-1 1 0 0,0 1-1 0 0,1-1 1 0 0,0 0-1 0 0,0 0 1 0 0,0 0-1 0 0,1-1 1 0 0,-1 0-1 0 0,1 0 1 0 0,0 0-1 0 0,-1-1 1 0 0,1 0 0 0 0,0 0-1 0 0,1 0 1 0 0,-1-1-1 0 0,0 0 1 0 0,0 0-1 0 0,1 0 1 0 0,7-1-1 0 0,0-1 0 0 0,1-1 1 0 0,-1-1-1 0 0,0 0 0 0 0,0-1 1 0 0,0 0-1 0 0,0-1 0 0 0,18-9 0 0 0,-26 10-4 0 0,1 1 1 0 0,-1-1-1 0 0,1-1 0 0 0,-1 1 0 0 0,-1-1 0 0 0,1 0 0 0 0,-1 0 0 0 0,1-1 0 0 0,-1 0 0 0 0,-1 0 0 0 0,1 0 1 0 0,-1 0-1 0 0,0-1 0 0 0,-1 1 0 0 0,0-1 0 0 0,0 0 0 0 0,3-11 0 0 0,-4 9-3 0 0,-1 1-1 0 0,0-1 0 0 0,-1 0 1 0 0,0 1-1 0 0,0-1 1 0 0,-1 0-1 0 0,0 0 0 0 0,-1 1 1 0 0,1-1-1 0 0,-2 1 1 0 0,1 0-1 0 0,-1-1 0 0 0,-1 1 1 0 0,1 0-1 0 0,-1 1 1 0 0,-1-1-1 0 0,1 1 0 0 0,-1 0 1 0 0,-1 0-1 0 0,1 0 1 0 0,-12-10-1 0 0,7 7-63 0 0,0 2 0 0 0,0-1 0 0 0,0 1 0 0 0,-1 1 0 0 0,0 0 0 0 0,-1 1 0 0 0,1 0 1 0 0,-1 0-1 0 0,-1 1 0 0 0,1 1 0 0 0,-1 0 0 0 0,1 1 0 0 0,-1 0 0 0 0,-22-1 0 0 0,-65 12-4415 0 0,96-7 2547 0 0,-2 0 373 0 0,-20 6 522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5:41:36.631"/>
    </inkml:context>
    <inkml:brush xml:id="br0">
      <inkml:brushProperty name="width" value="0.1" units="cm"/>
      <inkml:brushProperty name="height" value="0.1" units="cm"/>
      <inkml:brushProperty name="color" value="#FFFFFF"/>
    </inkml:brush>
  </inkml:definitions>
  <inkml:trace contextRef="#ctx0" brushRef="#br0">1 21 2152 0 0,'20'-8'1434'0'0,"-16"7"-306"0"0,18-8 1562 0 0,-18 8-2194 0 0,0 1-231 0 0,1-1 1 0 0,-1 1-1 0 0,1-1 0 0 0,-1 1 0 0 0,1 0 1 0 0,0 1-1 0 0,4 0 0 0 0,-4 0 68 0 0,-2 3-34 0 0,8 7-106 0 0,-2 0-1 0 0,0 1 0 0 0,0 0 1 0 0,-1 1-1 0 0,-1 0 0 0 0,0 0 1 0 0,-1 0-1 0 0,0 1 0 0 0,4 16 0 0 0,35 144 132 0 0,-39-144-260 0 0,17 77-2363 0 0,-22-102 1229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5:41:37.038"/>
    </inkml:context>
    <inkml:brush xml:id="br0">
      <inkml:brushProperty name="width" value="0.1" units="cm"/>
      <inkml:brushProperty name="height" value="0.1" units="cm"/>
      <inkml:brushProperty name="color" value="#FFFFFF"/>
    </inkml:brush>
  </inkml:definitions>
  <inkml:trace contextRef="#ctx0" brushRef="#br0">7 151 744 0 0,'-2'-3'2280'0'0,"1"2"-2055"0"0,1 1 1 0 0,-1-1-1 0 0,1 1 1 0 0,-1-1-1 0 0,1 0 1 0 0,0 1-1 0 0,-1-1 1 0 0,1 0 0 0 0,0 1-1 0 0,0-1 1 0 0,0 0-1 0 0,-1 1 1 0 0,1-1-1 0 0,0 0 1 0 0,0 1-1 0 0,0-1 1 0 0,0 0 0 0 0,0 0-1 0 0,0 1 1 0 0,0-1-1 0 0,0 0 1 0 0,1 1-1 0 0,-1-1 1 0 0,0 0-1 0 0,0 1 1 0 0,0-1-1 0 0,1 0 1 0 0,0 0 0 0 0,5-6-659 0 0,-3 4 609 0 0,2 2-36 0 0,418-108 1305 0 0,-418 108-1081 0 0,-5 1-339 0 0,1 0 0 0 0,0 0-1 0 0,0 0 1 0 0,-1 0 0 0 0,1 0 0 0 0,0 0 0 0 0,-1 0 0 0 0,1 0-1 0 0,0 0 1 0 0,0 0 0 0 0,-1 0 0 0 0,1 0 0 0 0,0 0 0 0 0,-1-1-1 0 0,1 1 1 0 0,0 0 0 0 0,-1 0 0 0 0,1-1 0 0 0,1 0-1 0 0,-2 1 5 0 0,1-1 0 0 0,0 1 0 0 0,-1 0 0 0 0,1-1 0 0 0,-1 1 0 0 0,1 0 0 0 0,0 0 0 0 0,0-1 0 0 0,-1 1 0 0 0,1 0 0 0 0,0 0-1 0 0,-1 0 1 0 0,1 0 0 0 0,0 0 0 0 0,0 0 0 0 0,-1 0 0 0 0,1 0 0 0 0,0 0 0 0 0,1 1 0 0 0,-2-1-16 0 0,1 0-1 0 0,0 0 1 0 0,-1 1 0 0 0,1-1 0 0 0,-1 0 0 0 0,1 0-1 0 0,0 1 1 0 0,-1-1 0 0 0,1 0 0 0 0,-1 1 0 0 0,1-1-1 0 0,-1 1 1 0 0,1-1 0 0 0,-1 1 0 0 0,1-1-1 0 0,-1 1 1 0 0,0-1 0 0 0,1 1 0 0 0,-1-1 0 0 0,0 1-1 0 0,1-1 1 0 0,-1 1 0 0 0,0 0 0 0 0,0-1 0 0 0,1 1-1 0 0,-1 0 1 0 0,0-1 0 0 0,0 1 0 0 0,0 0 0 0 0,0-1-1 0 0,0 1 1 0 0,0 0 0 0 0,0-1 0 0 0,0 1 0 0 0,0 0-1 0 0,-1 0 1 0 0,-10 30 263 0 0,-4 0-166 0 0,2 0 0 0 0,0 1 1 0 0,2 0-1 0 0,2 1 1 0 0,-8 48-1 0 0,16-70-102 0 0,0 0-1 0 0,1 0 0 0 0,0 0 0 0 0,1 1 1 0 0,0-1-1 0 0,1 0 0 0 0,0 0 1 0 0,1 0-1 0 0,4 11 0 0 0,-4-14-6 0 0,1-1-1 0 0,0 1 1 0 0,0-1-1 0 0,1 0 1 0 0,0 0-1 0 0,0 0 1 0 0,1-1-1 0 0,0 1 1 0 0,0-2-1 0 0,0 1 1 0 0,1 0-1 0 0,0-1 1 0 0,10 6-1 0 0,-4-4-194 0 0,1-1 1 0 0,-1 0-1 0 0,1-1 0 0 0,0-1 0 0 0,0 0 0 0 0,0-1 0 0 0,0 0 0 0 0,1-1 0 0 0,-1 0 1 0 0,27-2-1 0 0,-17-1-960 0 0,-1-1 0 0 0,0-2 1 0 0,0 0-1 0 0,0-1 0 0 0,0-2 1 0 0,22-8-1 0 0,-20 4-57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5:08:58.255"/>
    </inkml:context>
    <inkml:brush xml:id="br0">
      <inkml:brushProperty name="width" value="0.035" units="cm"/>
      <inkml:brushProperty name="height" value="0.035" units="cm"/>
      <inkml:brushProperty name="color" value="#FFFFFF"/>
    </inkml:brush>
  </inkml:definitions>
  <inkml:trace contextRef="#ctx0" brushRef="#br0">0 87 380 0 0,'0'0'6661'0'0,"4"-2"-6544"0"0,9-7-14 0 0,-9 7-20 0 0,-1 1-6 0 0,35-17 175 0 0,-33 16-206 0 0,0 1-11 0 0,132-32 70 0 0,-82 25-104 0 0,0 1 0 0 0,1 3 0 0 0,97 6 0 0 0,-139-1 11 0 0,0 0 1 0 0,0 1-1 0 0,-1 1 0 0 0,1 1 0 0 0,-1 0 0 0 0,0 0 0 0 0,13 7 0 0 0,-17-7 36 0 0,0 0 0 0 0,-1 1 0 0 0,0 0 1 0 0,0 0-1 0 0,0 1 0 0 0,0 0 0 0 0,-1 1 0 0 0,0-1 0 0 0,-1 1 0 0 0,1 1 0 0 0,-1-1 1 0 0,0 1-1 0 0,-1 0 0 0 0,0 1 0 0 0,7 16 0 0 0,4 20 202 0 0,-3 0 0 0 0,-1 2 0 0 0,8 67 0 0 0,-11-58-134 0 0,-6-30 22 0 0,-3-2-14 0 0,1 38 68 0 0,-3-14-43 0 0,-1-23-76 0 0,-1 0 0 0 0,-1-1 0 0 0,-1 1 0 0 0,-1-1 0 0 0,-1-1 0 0 0,-1 0 0 0 0,-1 0 0 0 0,-1 0 0 0 0,-1-1 0 0 0,-17 22 0 0 0,21-31-1 0 0,-2 0 1 0 0,0 0-1 0 0,0-1 1 0 0,-18 16-1 0 0,15-15-27 0 0,-21 18 80 0 0,-9 6-63 0 0,-15 13-76 0 0,35-29-208 0 0,-1-2 0 0 0,-27 18 0 0 0,43-32 99 0 0,-12 7-3530 0 0,-37 19 0 0 0,31-20 2320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5:41:37.914"/>
    </inkml:context>
    <inkml:brush xml:id="br0">
      <inkml:brushProperty name="width" value="0.1" units="cm"/>
      <inkml:brushProperty name="height" value="0.1" units="cm"/>
      <inkml:brushProperty name="color" value="#FFFFFF"/>
    </inkml:brush>
  </inkml:definitions>
  <inkml:trace contextRef="#ctx0" brushRef="#br0">1 14 400 0 0,'16'-14'12143'0'0,"-11"16"-12014"0"0,17 4 157 0 0,-21-2-153 0 0,6 13-54 0 0,1 0 1 0 0,0 0-1 0 0,1-1 1 0 0,1 0 0 0 0,0 0-1 0 0,1-1 1 0 0,1-1-1 0 0,23 22 1 0 0,-16-18-73 0 0,0-1 1 0 0,2-1-1 0 0,0-1 1 0 0,1-1-1 0 0,37 18 1 0 0,-55-30-11 0 0,1 0 1 0 0,0 0-1 0 0,0-1 0 0 0,0 1 1 0 0,0-1-1 0 0,0 0 1 0 0,0 0-1 0 0,0-1 0 0 0,0 0 1 0 0,0 1-1 0 0,0-2 1 0 0,9 0-1 0 0,11-4-2 0 0,1-6-1 0 0,-5-7 6 0 0,-3-7 6 0 0,-6-8-3 0 0,-8 23-5 0 0,2-23-4 0 0,3-43 23 0 0,-1 1-19 0 0,-8 70-26 0 0,2 6 2 0 0,-1-1 28 0 0,0 1 0 0 0,0 0 1 0 0,0-1-1 0 0,0 1 0 0 0,0 0 0 0 0,0 0 1 0 0,0 0-1 0 0,0 0 0 0 0,-1 0 0 0 0,1 0 1 0 0,0 0-1 0 0,0 0 0 0 0,-1 0 1 0 0,1 0-1 0 0,-1 0 0 0 0,1 0 0 0 0,-1 0 1 0 0,1 0-1 0 0,-1 1 0 0 0,0-1 0 0 0,1 2 1 0 0,8 36 86 0 0,-6-29-22 0 0,46 168 544 0 0,11 41-270 0 0,-52-180-231 0 0,-1 0 0 0 0,-3 1 0 0 0,0 66 0 0 0,-4-97-89 0 0,-1 0-1 0 0,0 0 1 0 0,0 0-1 0 0,-1 0 1 0 0,0 0-1 0 0,-1 0 0 0 0,0 0 1 0 0,0-1-1 0 0,-1 1 1 0 0,0-1-1 0 0,-1 0 0 0 0,1 0 1 0 0,-11 13-1 0 0,7-13-94 0 0,-1 0 0 0 0,1 0 0 0 0,-1-1 0 0 0,0 0-1 0 0,-1-1 1 0 0,0 0 0 0 0,0 0 0 0 0,0-1 0 0 0,-1 0 0 0 0,-17 5-1 0 0,-13 2-1608 0 0,-66 12 0 0 0,-44-8-5140 0 0,103-14 4579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5:43:33.571"/>
    </inkml:context>
    <inkml:brush xml:id="br0">
      <inkml:brushProperty name="width" value="0.035" units="cm"/>
      <inkml:brushProperty name="height" value="0.035" units="cm"/>
      <inkml:brushProperty name="color" value="#FFFFFF"/>
    </inkml:brush>
  </inkml:definitions>
  <inkml:trace contextRef="#ctx0" brushRef="#br0">55 0 920 0 0,'0'0'9693'0'0,"-4"2"-9589"0"0,-12 6-17 0 0,13-6-11 0 0,-5 19 56 0 0,6-18-115 0 0,0 1 0 0 0,0-1 1 0 0,0 1-1 0 0,1-1 0 0 0,0 1 1 0 0,-2 6-1 0 0,3-7-10 0 0,-4 16 44 0 0,1 0 0 0 0,1 0 0 0 0,0 0 0 0 0,3 37 1 0 0,6-13 26 0 0,2 0 0 0 0,1 0 1 0 0,2-1-1 0 0,3 0 1 0 0,0-2-1 0 0,35 62 0 0 0,-28-61-58 0 0,3-1 0 0 0,1-2 0 0 0,2 0 0 0 0,2-2 0 0 0,1-1 0 0 0,44 37 0 0 0,-59-58-13 0 0,0-2 0 0 0,1 0 0 0 0,1-1 0 0 0,0-1 0 0 0,1 0 0 0 0,28 10 0 0 0,0-5 14 0 0,85 15 1 0 0,-73-18-6 0 0,18 4-18 0 0,-3 2 14 0 0,-50-12-4 0 0,-19-5-8 0 0,-1 0 2 0 0,14 4-4 0 0,-13-4 4 0 0,-1 0 2 0 0,15 3 2 0 0,-14-3 23 0 0,-1-1-6 0 0,13 4 5 0 0,-12-4 242 0 0,-1 1-246 0 0,14 2-3 0 0,-14-2 117 0 0,1 0-118 0 0,35 12 148 0 0,-37-11-102 0 0,38 12 160 0 0,-37-12 1086 0 0,-7-4-4991 0 0,-23-12-4698 0 0,19 10 8599 0 0,3 2-531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5:43:34.619"/>
    </inkml:context>
    <inkml:brush xml:id="br0">
      <inkml:brushProperty name="width" value="0.035" units="cm"/>
      <inkml:brushProperty name="height" value="0.035" units="cm"/>
      <inkml:brushProperty name="color" value="#FFFFFF"/>
    </inkml:brush>
  </inkml:definitions>
  <inkml:trace contextRef="#ctx0" brushRef="#br0">70 85 1532 0 0,'-1'-4'1318'0'0,"-5"-14"-226"0"0,5 13 621 0 0,-6-16 2195 0 0,2 3-3075 0 0,4 14 1811 0 0,-1-10-1336 0 0,2 14-1263 0 0,0 0 0 0 0,0 0 0 0 0,0 0 0 0 0,1 0 0 0 0,-1 0 0 0 0,0 0 0 0 0,0 0 0 0 0,0 0-1 0 0,0 0 1 0 0,0 0 0 0 0,0 0 0 0 0,0 0 0 0 0,0 0 0 0 0,0 0 0 0 0,0 0 0 0 0,0 0 0 0 0,0 0 0 0 0,0 0 0 0 0,1 0 0 0 0,-1 0-1 0 0,0 0 1 0 0,0 0 0 0 0,0 0 0 0 0,0 0 0 0 0,0 0 0 0 0,0 0 0 0 0,0 0 0 0 0,0 0 0 0 0,0 0 0 0 0,0 0 0 0 0,0 0 0 0 0,0 0-1 0 0,0 0 1 0 0,0 0 0 0 0,0 0 0 0 0,0-1 0 0 0,1 1 0 0 0,-1 0 0 0 0,8 7-346 0 0,-4-5 423 0 0,0 1-8 0 0,195 120 380 0 0,-103-66-365 0 0,-46-28-111 0 0,25 17 1072 0 0,-72-44-98 0 0,-3-2-990 0 0,-1 0-1 0 0,1 0 1 0 0,0 0 0 0 0,0 0 0 0 0,0 0 0 0 0,-1 0-1 0 0,1 0 1 0 0,0 1 0 0 0,0-1 0 0 0,0 0 0 0 0,-1 0 0 0 0,1 0-1 0 0,0 0 1 0 0,0 1 0 0 0,0-1 0 0 0,0 0 0 0 0,-1 0 0 0 0,1 0-1 0 0,0 1 1 0 0,0-1 0 0 0,0 0 0 0 0,0 0 0 0 0,0 0-1 0 0,0 1 1 0 0,0-1 0 0 0,0 0 0 0 0,0 0 0 0 0,0 1 0 0 0,0-1-1 0 0,0 0 1 0 0,0 0 0 0 0,0 1 0 0 0,0-1 0 0 0,0 0-1 0 0,0 1 1 0 0,0-1 1 0 0,0 1-1 0 0,0 0 0 0 0,0-1 0 0 0,0 1 0 0 0,0-1 0 0 0,0 1 1 0 0,0 0-1 0 0,-1-1 0 0 0,1 1 0 0 0,0-1 0 0 0,0 1 1 0 0,0 0-1 0 0,-1-1 0 0 0,1 1 0 0 0,0-1 0 0 0,-1 1 1 0 0,1-1-1 0 0,0 1 0 0 0,-1-1 0 0 0,1 1 0 0 0,-1-1 1 0 0,1 1-1 0 0,-1-1 0 0 0,1 0 0 0 0,-1 1 0 0 0,1-1 1 0 0,-1 0-1 0 0,0 1 0 0 0,-76 44 7 0 0,-140 111 1 0 0,212-153-14 0 0,2-1 2 0 0,-14 13 6 0 0,13-13-12 0 0,-1 1 6 0 0,1-1 0 0 0,0 1 1 0 0,0-1-1 0 0,0 1 0 0 0,-7 6 1 0 0,8-7 1 0 0,0 1-12 0 0,-9 5 11 0 0,9-6 36 0 0,1 0-73 0 0,-8 6 41 0 0,7-6 68 0 0,2-7-81 0 0,-3-8 13 0 0,2 0 0 0 0,-1 0 1 0 0,2-1-1 0 0,-1-23 0 0 0,-4-46 20 0 0,-17-81-70 0 0,22 160 6 0 0,-3-22-216 0 0,3 21 16 0 0,0 0-506 0 0,-1-5 1202 0 0,1 8-1326 0 0,1-1-1 0 0,-1 1 1 0 0,0 0-1 0 0,0-1 0 0 0,-1 1 1 0 0,1 0-1 0 0,0-1 1 0 0,-1 1-1 0 0,-2-3 1 0 0,2 3-1824 0 0,-1 4 482 0 0,-11 8 145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5:45:40.226"/>
    </inkml:context>
    <inkml:brush xml:id="br0">
      <inkml:brushProperty name="width" value="0.1" units="cm"/>
      <inkml:brushProperty name="height" value="0.1" units="cm"/>
      <inkml:brushProperty name="color" value="#FFFFFF"/>
    </inkml:brush>
  </inkml:definitions>
  <inkml:trace contextRef="#ctx0" brushRef="#br0">1 9 1316 0 0,'0'0'4918'0'0,"3"-2"-4710"0"0,-1 0-481 0 0,10-2 1549 0 0,-10 4-1130 0 0,-1 0 0 0 0,1 1 0 0 0,-1-1 0 0 0,1 1 0 0 0,-1 0 0 0 0,0-1 0 0 0,1 1 0 0 0,-1 0 1 0 0,0 0-1 0 0,0 0 0 0 0,1 0 0 0 0,-1 0 0 0 0,1 2 0 0 0,56 47 1054 0 0,676 581 402 0 0,-536-465-1562 0 0,-195-163-33 0 0,15 10 13 0 0,-15-11 2 0 0,11 8 137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5:45:41.071"/>
    </inkml:context>
    <inkml:brush xml:id="br0">
      <inkml:brushProperty name="width" value="0.1" units="cm"/>
      <inkml:brushProperty name="height" value="0.1" units="cm"/>
      <inkml:brushProperty name="color" value="#FFFFFF"/>
    </inkml:brush>
  </inkml:definitions>
  <inkml:trace contextRef="#ctx0" brushRef="#br0">664 0 1056 0 0,'0'0'7102'0'0,"-2"3"-6771"0"0,-18 21 247 0 0,1 0 0 0 0,-18 31 0 0 0,-22 30-190 0 0,-336 367 157 0 0,312-361-599 0 0,81-88 54 0 0,1-3-1 0 0,-1 1 1 0 0,1 0-1 0 0,0 0 1 0 0,-1 0 0 0 0,1 0-1 0 0,0 0 1 0 0,0 0-1 0 0,0 0 1 0 0,0 0-1 0 0,0 0 1 0 0,0 0 0 0 0,0 0-1 0 0,0 1 1 0 0,0-1-1 0 0,0 0 1 0 0,0 3-1 0 0,0-3-39 0 0,1 0 0 0 0,-1 0 0 0 0,0 0 0 0 0,1 1-1 0 0,-1-1 1 0 0,0 0 0 0 0,0 0 0 0 0,0 0 0 0 0,0 0 0 0 0,0 0-1 0 0,0 0 1 0 0,0-1 0 0 0,0 1 0 0 0,-2 1 0 0 0,-10 9-337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15:43.743"/>
    </inkml:context>
    <inkml:brush xml:id="br0">
      <inkml:brushProperty name="width" value="0.1" units="cm"/>
      <inkml:brushProperty name="height" value="0.1" units="cm"/>
      <inkml:brushProperty name="color" value="#FFFFFF"/>
    </inkml:brush>
  </inkml:definitions>
  <inkml:trace contextRef="#ctx0" brushRef="#br0">1 2 968 0 0,'0'0'3420'0'0,"3"2"-3305"0"0,2 1-38 0 0,0-1 0 0 0,1 0 1 0 0,-1 0-1 0 0,1 0 0 0 0,-1-1 0 0 0,1 0 0 0 0,9 1 1 0 0,54-1 419 0 0,-30-1-249 0 0,30-1-25 0 0,100-6 24 0 0,99-4 20 0 0,469 41 1 0 0,-117 14-233 0 0,-594-43 416 0 0,31 4-5635 0 0,-52-5 4467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15:44.480"/>
    </inkml:context>
    <inkml:brush xml:id="br0">
      <inkml:brushProperty name="width" value="0.1" units="cm"/>
      <inkml:brushProperty name="height" value="0.1" units="cm"/>
      <inkml:brushProperty name="color" value="#FFFFFF"/>
    </inkml:brush>
  </inkml:definitions>
  <inkml:trace contextRef="#ctx0" brushRef="#br0">35 25 360 0 0,'-35'-25'7441'0'0,"38"27"-7241"0"0,10 4-30 0 0,-9-5-30 0 0,0 2-30 0 0,209 82 557 0 0,-27-14-577 0 0,-124-44 135 0 0,-58-26 70 0 0,14 10 12 0 0,-14-9 33 0 0,-5 2-289 0 0,1-1-42 0 0,-1 0-1 0 0,1 0 1 0 0,-1 0-1 0 0,0 0 1 0 0,0 0-1 0 0,0 0 0 0 0,-1 0 1 0 0,1 0-1 0 0,-1 0 1 0 0,0-1-1 0 0,0 1 1 0 0,0-1-1 0 0,-3 5 1 0 0,-39 31 43 0 0,27-24-23 0 0,-142 125-907 0 0,59-44-5576 0 0,98-93 5594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15:46.487"/>
    </inkml:context>
    <inkml:brush xml:id="br0">
      <inkml:brushProperty name="width" value="0.1" units="cm"/>
      <inkml:brushProperty name="height" value="0.1" units="cm"/>
      <inkml:brushProperty name="color" value="#FFFFFF"/>
    </inkml:brush>
  </inkml:definitions>
  <inkml:trace contextRef="#ctx0" brushRef="#br0">7 20 40 0 0,'0'0'1099'0'0,"-2"-3"-248"0"0,1 3-789 0 0,1 0 1 0 0,0 0 0 0 0,-1-1-1 0 0,1 1 1 0 0,0 0 0 0 0,0 0-1 0 0,-1-1 1 0 0,1 1 0 0 0,0 0 0 0 0,0-1-1 0 0,-1 1 1 0 0,1 0 0 0 0,0-1-1 0 0,0 1 1 0 0,0-1 0 0 0,0 1-1 0 0,0 0 1 0 0,0-1 0 0 0,-1 1-1 0 0,1 0 1 0 0,0-1 0 0 0,0 1 0 0 0,0-1-1 0 0,0 1 1 0 0,1 0 0 0 0,-1-1-1 0 0,0 1 1 0 0,0-1 0 0 0,0 1-1 0 0,0 0 1 0 0,0-1 0 0 0,0 1 0 0 0,1-1-1 0 0,12-2 1169 0 0,-11 2-1549 0 0,3 1 445 0 0,-4 0-121 0 0,0 1 1 0 0,0 0-1 0 0,0-1 1 0 0,1 1-1 0 0,-1-1 0 0 0,0 1 1 0 0,1-1-1 0 0,-1 0 0 0 0,0 0 1 0 0,1 1-1 0 0,-1-1 0 0 0,3 0 1 0 0,-2 0 6 0 0,3 1 36 0 0,-1 0-9 0 0,16 7 6 0 0,0 1-1 0 0,-1 0 0 0 0,0 2 1 0 0,0 0-1 0 0,-1 1 0 0 0,0 1 0 0 0,-1 1 1 0 0,-1 0-1 0 0,20 23 0 0 0,-28-29 14 0 0,-1-1 0 0 0,-1 1 1 0 0,1 0-1 0 0,-1 0 0 0 0,-1 0 0 0 0,0 1 0 0 0,0 0 0 0 0,0 0 0 0 0,-1 1 0 0 0,-1-1 0 0 0,1 1 0 0 0,-2 0 1 0 0,1 0-1 0 0,-1 0 0 0 0,-1 0 0 0 0,1 19 0 0 0,-7 30 78 0 0,3-45-84 0 0,-1 0 0 0 0,-1-1-1 0 0,0 1 1 0 0,-1-1 0 0 0,-1 0-1 0 0,-8 16 1 0 0,12-26 9 0 0,1-2-53 0 0,1 1 0 0 0,-1-1 0 0 0,1 1-1 0 0,-1-1 1 0 0,0 0 0 0 0,0 1 0 0 0,0-1 0 0 0,0 0-1 0 0,0 0 1 0 0,0 1 0 0 0,0-1 0 0 0,-2 1 0 0 0,2-1 6 0 0,-1 3 43 0 0,-6 2 12 0 0,-4 5 27 0 0,-3-5-69 0 0,12-5 372 0 0,-2-2-328 0 0,-12-4 0 0 0,12 4 72 0 0,7-17-103 0 0,-1 15-33 0 0,-1-1 7 0 0,10-15 9 0 0,-3 7-53 0 0,1 1-1 0 0,1 0 1 0 0,-1 1-1 0 0,1 0 0 0 0,18-15 1 0 0,-14 13 1 0 0,35-31-252 0 0,87-59 0 0 0,-91 71-26 0 0,-1-2 1 0 0,60-57-1 0 0,-100 87 334 0 0,-1-1 24 0 0,8-10 16 0 0,-7 10 38 0 0,-2 0-71 0 0,5-11-12 0 0,-5 11 135 0 0,-6-3-100 0 0,5 6-54 0 0,0 1 0 0 0,0 0 1 0 0,0-1-1 0 0,0 1 0 0 0,0-1 0 0 0,0 1 0 0 0,0 0 0 0 0,-1-1 0 0 0,1 1 0 0 0,0-1 1 0 0,0 1-1 0 0,0 0 0 0 0,0-1 0 0 0,-1 1 0 0 0,1 0 0 0 0,0-1 0 0 0,0 1 0 0 0,-1 0 1 0 0,1-1-1 0 0,0 1 0 0 0,-1 0 0 0 0,1 0 0 0 0,0-1 0 0 0,-1 1 0 0 0,1 0 0 0 0,0 0 1 0 0,-1 0-1 0 0,1-1 0 0 0,-1 1 0 0 0,1 0 0 0 0,0 0 0 0 0,-1 0 0 0 0,1 0 0 0 0,-1 0 1 0 0,1 0-1 0 0,-1 0 0 0 0,1 0 0 0 0,-1 0 0 0 0,-16 2 77 0 0,12-1 1 0 0,2 1 18 0 0,-15 9 120 0 0,2 0 0 0 0,-1 1 0 0 0,1 0 0 0 0,1 2 0 0 0,1 0 0 0 0,-21 25 0 0 0,16-15-142 0 0,1 2 1 0 0,1-1 0 0 0,-21 44 0 0 0,35-60-94 0 0,-1 0 1 0 0,2 0-1 0 0,-1 0 1 0 0,1 1 0 0 0,0-1-1 0 0,1 0 1 0 0,0 1-1 0 0,1-1 1 0 0,-1 1 0 0 0,2-1-1 0 0,1 12 1 0 0,0-14-28 0 0,0 0 0 0 0,0-1 0 0 0,0 1 0 0 0,1-1 0 0 0,0 0 0 0 0,1 0 0 0 0,-1 0 0 0 0,1 0 0 0 0,0 0 0 0 0,0-1 0 0 0,1 0 1 0 0,0 0-1 0 0,0 0 0 0 0,7 5 0 0 0,-8-6-28 0 0,6 4-230 0 0,1-1 0 0 0,-1 0 1 0 0,1 0-1 0 0,0-1 0 0 0,1-1 0 0 0,-1 0 0 0 0,1 0 0 0 0,0-2 0 0 0,0 1 1 0 0,0-1-1 0 0,20 2 0 0 0,-17-3-210 0 0,32 4-1852 0 0,-39-5 1596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15:49.965"/>
    </inkml:context>
    <inkml:brush xml:id="br0">
      <inkml:brushProperty name="width" value="0.1" units="cm"/>
      <inkml:brushProperty name="height" value="0.1" units="cm"/>
      <inkml:brushProperty name="color" value="#FFFFFF"/>
    </inkml:brush>
  </inkml:definitions>
  <inkml:trace contextRef="#ctx0" brushRef="#br0">3 1 344 0 0,'0'0'2998'0'0,"0"4"-2752"0"0,-2 14-26 0 0,1-14 360 0 0,3 20-245 0 0,-2-19-36 0 0,0 0-146 0 0,-2 87 579 0 0,4-33-553 0 0,2-7-82 0 0,4 13-31 0 0,1-14-26 0 0,-8-39-39 0 0,20 76 36 0 0,-16-71-44 0 0,1-1 1 0 0,0 0-1 0 0,15 28 1 0 0,-19-42 18 0 0,-2-1-11 0 0,0-1 0 0 0,0 1 1 0 0,1-1-1 0 0,-1 1 0 0 0,0-1 0 0 0,0 1 0 0 0,1-1 0 0 0,-1 1 0 0 0,0-1 0 0 0,1 0 0 0 0,-1 1 1 0 0,0-1-1 0 0,1 1 0 0 0,-1-1 0 0 0,1 0 0 0 0,-1 1 0 0 0,1-1 0 0 0,-1 0 0 0 0,1 0 1 0 0,-1 1-1 0 0,1-1 0 0 0,-1 0 0 0 0,1 0 0 0 0,0 0 0 0 0,-1 0 0 0 0,1 0-1 0 0,-1 1 1 0 0,1-1-1 0 0,-1 0 1 0 0,1 0-1 0 0,-1 0 1 0 0,0 0 0 0 0,1 1-1 0 0,-1-1 1 0 0,1 0-1 0 0,-1 0 1 0 0,0 1-1 0 0,1-1 1 0 0,-1 0-1 0 0,0 1 1 0 0,1-1-1 0 0,-1 0 1 0 0,0 1 0 0 0,1-1-1 0 0,-1 0 1 0 0,0 1-1 0 0,0-1 1 0 0,0 1-1 0 0,1-1 1 0 0,-1 1-1 0 0,0-1 1 0 0,0 1 0 0 0,5 0-2 0 0,12 2-22 0 0,-12-2-21 0 0,0-3-18 0 0,-4 2 58 0 0,18-5-260 0 0,0-1 0 0 0,23-11-1 0 0,-32 12-442 0 0,-1 0 0 0 0,0-1 0 0 0,0 0 0 0 0,9-7 0 0 0,-2-1 72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15:50.886"/>
    </inkml:context>
    <inkml:brush xml:id="br0">
      <inkml:brushProperty name="width" value="0.1" units="cm"/>
      <inkml:brushProperty name="height" value="0.1" units="cm"/>
      <inkml:brushProperty name="color" value="#FFFFFF"/>
    </inkml:brush>
  </inkml:definitions>
  <inkml:trace contextRef="#ctx0" brushRef="#br0">35 40 60 0 0,'0'0'3146'0'0,"-2"3"-2920"0"0,2-3-190 0 0,0 1-1 0 0,0-1 1 0 0,0 1 0 0 0,0-1-1 0 0,0 1 1 0 0,-1-1-1 0 0,1 0 1 0 0,0 1 0 0 0,0-1-1 0 0,-1 0 1 0 0,1 1-1 0 0,0-1 1 0 0,0 0 0 0 0,-1 1-1 0 0,1-1 1 0 0,0 0-1 0 0,-1 0 1 0 0,1 1 0 0 0,0-1-1 0 0,-1 0 1 0 0,1 0-1 0 0,-1 1 1 0 0,1-1-1 0 0,0 0 1 0 0,-1 0 0 0 0,1 0-1 0 0,-1 0 1 0 0,1 0-1 0 0,0 0 1 0 0,-1 0 0 0 0,1 0-1 0 0,-1 0 1 0 0,1 0-1 0 0,-1 0 1 0 0,1 0 0 0 0,0 0-1 0 0,-1 0 1 0 0,1 0-1 0 0,-1 0 1 0 0,1 0 0 0 0,-1-1-1 0 0,1 1 1 0 0,0 0-1 0 0,-1-1 1 0 0,-13-3 831 0 0,14 0-807 0 0,-3-13-16 0 0,3 12 26 0 0,3 3-85 0 0,7-6 8 0 0,-7 6 7 0 0,0 4 15 0 0,10 9 378 0 0,-16-9-336 0 0,-9 4 10 0 0,9-4 721 0 0,8-26-1276 0 0,0 23-52 0 0,14-3-407 0 0,-15 4-561 0 0,1 0 390 0 0,20 1 750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5:09:59.298"/>
    </inkml:context>
    <inkml:brush xml:id="br0">
      <inkml:brushProperty name="width" value="0.035" units="cm"/>
      <inkml:brushProperty name="height" value="0.035" units="cm"/>
      <inkml:brushProperty name="color" value="#FFFFFF"/>
    </inkml:brush>
  </inkml:definitions>
  <inkml:trace contextRef="#ctx0" brushRef="#br0">39 49 1060 0 0,'0'0'6089'0'0,"-3"-2"-5956"0"0,-9-7 8 0 0,9 7 1187 0 0,1-1-1166 0 0,-15-26 1949 0 0,16 26-1953 0 0,2 7-122 0 0,28 182 626 0 0,10 323 0 0 0,-37-420-656 0 0,1-5-1 0 0,-1-64-2 0 0,-2-15-5 0 0,1 1 4 0 0,1 47-636 0 0,-2-48 304 0 0,-22-8-6596 0 0,18 2 5586 0 0,2-3 292 0 0,-6-14 294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15:53.143"/>
    </inkml:context>
    <inkml:brush xml:id="br0">
      <inkml:brushProperty name="width" value="0.1" units="cm"/>
      <inkml:brushProperty name="height" value="0.1" units="cm"/>
      <inkml:brushProperty name="color" value="#FFFFFF"/>
    </inkml:brush>
  </inkml:definitions>
  <inkml:trace contextRef="#ctx0" brushRef="#br0">113 7 392 0 0,'0'0'5234'0'0,"-3"-1"-5124"0"0,-12-3-23 0 0,12 3 290 0 0,1 4-312 0 0,-3 7 12 0 0,0 1 1 0 0,1 0-1 0 0,0-1 0 0 0,0 2 1 0 0,1-1-1 0 0,1 0 0 0 0,-2 16 0 0 0,-24 332 269 0 0,18-177-294 0 0,3 56 71 0 0,-1-3-1875 0 0,4-172-1841 0 0,3-59 2914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15:53.924"/>
    </inkml:context>
    <inkml:brush xml:id="br0">
      <inkml:brushProperty name="width" value="0.1" units="cm"/>
      <inkml:brushProperty name="height" value="0.1" units="cm"/>
      <inkml:brushProperty name="color" value="#FFFFFF"/>
    </inkml:brush>
  </inkml:definitions>
  <inkml:trace contextRef="#ctx0" brushRef="#br0">199 42 64 0 0,'-1'-4'1023'0'0,"-11"-30"4097"0"0,10 30-4382 0 0,-1 7-630 0 0,-9 8 2 0 0,9-8-7 0 0,0 2 6 0 0,-137 209 1145 0 0,130-199-1286 0 0,8-11-34 0 0,0 0-119 0 0,-6 5-2310 0 0,14-27-729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15:54.488"/>
    </inkml:context>
    <inkml:brush xml:id="br0">
      <inkml:brushProperty name="width" value="0.1" units="cm"/>
      <inkml:brushProperty name="height" value="0.1" units="cm"/>
      <inkml:brushProperty name="color" value="#FFFFFF"/>
    </inkml:brush>
  </inkml:definitions>
  <inkml:trace contextRef="#ctx0" brushRef="#br0">0 1 172 0 0,'0'0'4843'0'0,"5"0"-4677"0"0,13 1 11 0 0,-13-1 59 0 0,8 18 263 0 0,151 233 1024 0 0,-129-196-1958 0 0,-13-14-2672 0 0,-20-37 1915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15:55.801"/>
    </inkml:context>
    <inkml:brush xml:id="br0">
      <inkml:brushProperty name="width" value="0.1" units="cm"/>
      <inkml:brushProperty name="height" value="0.1" units="cm"/>
      <inkml:brushProperty name="color" value="#FFFFFF"/>
    </inkml:brush>
  </inkml:definitions>
  <inkml:trace contextRef="#ctx0" brushRef="#br0">0 66 1072 0 0,'0'0'5183'0'0,"2"-4"-4884"0"0,-2 4-257 0 0,0-1 0 0 0,0 1 0 0 0,0-1 0 0 0,1 0 0 0 0,-1 1 0 0 0,0-1 0 0 0,0 1 0 0 0,0-1 0 0 0,1 1 0 0 0,-1-1 0 0 0,0 1 0 0 0,1-1 0 0 0,-1 1 0 0 0,1-1 1 0 0,-1 1-1 0 0,1-1 0 0 0,-1 1 0 0 0,1-1 0 0 0,-1 1 0 0 0,1 0 0 0 0,-1-1 0 0 0,1 1 0 0 0,9 10 284 0 0,-8-7-277 0 0,0 1-18 0 0,4 8-18 0 0,1 0 0 0 0,0 0-1 0 0,1-1 1 0 0,0 0 0 0 0,1 0-1 0 0,0-1 1 0 0,1 0 0 0 0,0-1-1 0 0,22 16 1 0 0,-1-2 1 0 0,-24-19-12 0 0,9 3 5 0 0,26 13 38 0 0,-38-18-20 0 0,1-1 9 0 0,15 7 3 0 0,-15-6 40 0 0,1-2-54 0 0,15-2-12 0 0,-15 2 1 0 0,0-7 38 0 0,7-5 49 0 0,-4-2-74 0 0,-7 10 3 0 0,-1 0-2 0 0,10-47 103 0 0,-10 45-111 0 0,-1 0 11 0 0,1-17 2 0 0,0 17-3 0 0,-1-1-6 0 0,0-18-12 0 0,0 19-3 0 0,0 0 11 0 0,0-17 9 0 0,0 17 14 0 0,0 2-5 0 0,0-14-33 0 0,0 13-14 0 0,-1 0-53 0 0,1 1 65 0 0,1-9-44 0 0,-1 13 42 0 0,0 0 1 0 0,0 0 0 0 0,1 0-1 0 0,-1 0 1 0 0,0-1 0 0 0,1 1-1 0 0,-1 0 1 0 0,0 0 0 0 0,1 0 0 0 0,-1 0-1 0 0,0 0 1 0 0,1 0 0 0 0,-1 0-1 0 0,0 0 1 0 0,1 0 0 0 0,-1 1 0 0 0,0-1-1 0 0,1 0 1 0 0,-1 0 0 0 0,0 0-1 0 0,0 0 1 0 0,1 0 0 0 0,-1 1-1 0 0,0-1 1 0 0,1 0 0 0 0,-1 0 0 0 0,0 0-1 0 0,0 1 1 0 0,1-1 0 0 0,-1 0-1 0 0,0 0 1 0 0,0 1 0 0 0,0-1 0 0 0,0 0-1 0 0,1 0 1 0 0,-1 1 0 0 0,0-1-1 0 0,0 0 1 0 0,0 1 0 0 0,3 2 17 0 0,-1 1 8 0 0,11 25 28 0 0,-1 1 1 0 0,-2 0-1 0 0,-1 1 1 0 0,7 44-1 0 0,-8-25 30 0 0,1 100 0 0 0,-9-140-8 0 0,0-1-1 0 0,-1 0 1 0 0,-1 0-1 0 0,1 1 1 0 0,-1-1 0 0 0,-1 0-1 0 0,0-1 1 0 0,0 1-1 0 0,-1 0 1 0 0,0-1-1 0 0,-8 13 1 0 0,9-18-57 0 0,1 0 0 0 0,-1 0 0 0 0,0-1 0 0 0,0 1 1 0 0,0-1-1 0 0,0 0 0 0 0,0 0 0 0 0,-1 0 0 0 0,1 0 0 0 0,-4 1 0 0 0,0 0 2 0 0,-12 4 19 0 0,14-6-34 0 0,1 0 5 0 0,-3-2 3 0 0,-9 0-65 0 0,1-1-1 0 0,-1 0 1 0 0,1-1-1 0 0,0-1 1 0 0,-27-11-1 0 0,-19-14-5088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15:58.110"/>
    </inkml:context>
    <inkml:brush xml:id="br0">
      <inkml:brushProperty name="width" value="0.1" units="cm"/>
      <inkml:brushProperty name="height" value="0.1" units="cm"/>
      <inkml:brushProperty name="color" value="#FFFFFF"/>
    </inkml:brush>
  </inkml:definitions>
  <inkml:trace contextRef="#ctx0" brushRef="#br0">0 42 956 0 0,'0'0'3791'0'0,"5"0"-3676"0"0,44-7 230 0 0,-45 7-285 0 0,2-1-9 0 0,163-29 143 0 0,-164 29-182 0 0,36-2 399 0 0,44 3-1 0 0,-80 0-58 0 0,-5 1-348 0 0,0-1 0 0 0,0 0 1 0 0,0 1-1 0 0,0-1 0 0 0,0 0 0 0 0,0 1 1 0 0,0-1-1 0 0,0 0 0 0 0,1 0 1 0 0,-1 1-1 0 0,0-1 0 0 0,0 0 1 0 0,0 1-1 0 0,0-1 0 0 0,1 0 1 0 0,-1 0-1 0 0,0 1 0 0 0,0-1 0 0 0,1 0 1 0 0,-1 0-1 0 0,0 0 0 0 0,0 0 1 0 0,1 1-1 0 0,-1-1 0 0 0,0 0 1 0 0,1 0-1 0 0,-1 0 0 0 0,0 0 0 0 0,1 0 1 0 0,-1 0-1 0 0,1 1 21 0 0,0-1 0 0 0,0 0-1 0 0,0 1 1 0 0,-1-1 0 0 0,1 0 0 0 0,0 1 0 0 0,0-1 0 0 0,-1 1-1 0 0,1 0 1 0 0,0-1 0 0 0,-1 1 0 0 0,1-1 0 0 0,0 1-1 0 0,-1 0 1 0 0,1 0 0 0 0,-1-1 0 0 0,0 1 0 0 0,2 1-1 0 0,30 89 541 0 0,25 116 0 0 0,-43-138-248 0 0,-12-59-257 0 0,-1 0 0 0 0,0 0 0 0 0,0-1 0 0 0,-1 1 1 0 0,-1 0-1 0 0,1 0 0 0 0,-1 0 0 0 0,-1 0 0 0 0,0-1 0 0 0,-1 1 0 0 0,1-1 0 0 0,-2 1 0 0 0,1-1 0 0 0,-2 0 0 0 0,-5 10 1 0 0,7-15-53 0 0,0 1 1 0 0,0 0 1 0 0,0 0 0 0 0,-1 0-1 0 0,0 0 1 0 0,0-1 0 0 0,-1 0 0 0 0,1 1-1 0 0,-9 4 1 0 0,2-2-93 0 0,0 0-1 0 0,-1 0 1 0 0,0-1 0 0 0,0-1-1 0 0,-25 7 1 0 0,23-9-247 0 0,0 0 1 0 0,0-2-1 0 0,-14 1 1 0 0,15-3-896 0 0,0 0 0 0 0,1 0 0 0 0,-19-5 0 0 0,2-1 542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15:58.867"/>
    </inkml:context>
    <inkml:brush xml:id="br0">
      <inkml:brushProperty name="width" value="0.1" units="cm"/>
      <inkml:brushProperty name="height" value="0.1" units="cm"/>
      <inkml:brushProperty name="color" value="#FFFFFF"/>
    </inkml:brush>
  </inkml:definitions>
  <inkml:trace contextRef="#ctx0" brushRef="#br0">31 24 1428 0 0,'0'0'1730'0'0,"0"-4"-1174"0"0,4-16 1940 0 0,-3 24-2431 0 0,-2 10 1901 0 0,-12-19-1227 0 0,10 3-559 0 0,5 4-475 0 0,8 6 299 0 0,-7-6-16 0 0,-3 3 0 0 0,0 15 15 0 0,0-15 23 0 0,-10 15 108 0 0,6-21-119 0 0,-11-6-13 0 0,11 5-8 0 0,4-3-240 0 0,1-15-114 0 0,0 15-184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18:44.546"/>
    </inkml:context>
    <inkml:brush xml:id="br0">
      <inkml:brushProperty name="width" value="0.1" units="cm"/>
      <inkml:brushProperty name="height" value="0.1" units="cm"/>
      <inkml:brushProperty name="color" value="#FFFFFF"/>
    </inkml:brush>
  </inkml:definitions>
  <inkml:trace contextRef="#ctx0" brushRef="#br0">5 68 728 0 0,'0'0'7305'0'0,"-1"5"-7216"0"0,-2 13 36 0 0,3-14 61 0 0,0 1-2 0 0,34 200 1153 0 0,16 28-395 0 0,-46-218-893 0 0,0 1 1 0 0,2-1-1 0 0,0 0 0 0 0,0-1 0 0 0,1 1 0 0 0,17 24 0 0 0,-22-37-28 0 0,2 1-1 0 0,4 4-1 0 0,0-1-1 0 0,1-1 1 0 0,0 0-1 0 0,17 8 1 0 0,-22-12 11 0 0,2-2-16 0 0,19 0 3 0 0,-19 0-7 0 0,-1-1-3 0 0,7-2-1 0 0,0-2-1 0 0,0 1 0 0 0,-1-2 0 0 0,21-14 0 0 0,-24 15 4 0 0,0 0 0 0 0,-1 0-1 0 0,1-1 1 0 0,-2 0 0 0 0,1 0-1 0 0,-1-1 1 0 0,0 0 0 0 0,0 0-1 0 0,-1 0 1 0 0,0-1 0 0 0,-1 1-1 0 0,0-1 1 0 0,0-1 0 0 0,-1 1-1 0 0,3-13 1 0 0,1-16 10 0 0,-4 14-20 0 0,-2 0 0 0 0,0 0 0 0 0,-1 0 0 0 0,-4-24 0 0 0,-1-6-6 0 0,4 40 5 0 0,-3-18 5 0 0,1-5 0 0 0,-3-33-3 0 0,3 23-6 0 0,3 42 8 0 0,0 0 3 0 0,-4-43 6 0 0,3 43-1 0 0,1 2 2 0 0,-3-13 2 0 0,3 12 1065 0 0,0 9-990 0 0,27 148 802 0 0,27 144-2638 0 0,-44-264-1202 0 0,7-5-3686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18:46.146"/>
    </inkml:context>
    <inkml:brush xml:id="br0">
      <inkml:brushProperty name="width" value="0.1" units="cm"/>
      <inkml:brushProperty name="height" value="0.1" units="cm"/>
      <inkml:brushProperty name="color" value="#FFFFFF"/>
    </inkml:brush>
  </inkml:definitions>
  <inkml:trace contextRef="#ctx0" brushRef="#br0">1 1 276 0 0,'0'0'6122'0'0,"-1"3"-6009"0"0,1 66 3454 0 0,1-64-3347 0 0,0 0-12 0 0,27 187 916 0 0,-27-188-1109 0 0,0 1-4 0 0,3 14-9 0 0,-3-14-18 0 0,0-1-59 0 0,3 12-139 0 0,-3-12-195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18:46.680"/>
    </inkml:context>
    <inkml:brush xml:id="br0">
      <inkml:brushProperty name="width" value="0.1" units="cm"/>
      <inkml:brushProperty name="height" value="0.1" units="cm"/>
      <inkml:brushProperty name="color" value="#FFFFFF"/>
    </inkml:brush>
  </inkml:definitions>
  <inkml:trace contextRef="#ctx0" brushRef="#br0">1 119 332 0 0,'3'-2'1586'0'0,"10"-8"1844"0"0,-10 8-2943 0 0,36-17 3312 0 0,-39 14-3690 0 0,10-63 1142 0 0,-8 64-1167 0 0,0 2-74 0 0,-1 2-15 0 0,-1-1 0 0 0,0 1 0 0 0,1-1 0 0 0,-1 1 1 0 0,1-1-1 0 0,-1 1 0 0 0,1-1 0 0 0,-1 1 0 0 0,1 0 1 0 0,-1-1-1 0 0,1 1 0 0 0,-1 0 0 0 0,1-1 0 0 0,-1 1 0 0 0,1 0 1 0 0,0 0-1 0 0,-1 0 0 0 0,1-1 0 0 0,-1 1 0 0 0,1 0 1 0 0,0 0-1 0 0,-1 0 0 0 0,1 0 0 0 0,-1 0 0 0 0,1 0 1 0 0,0 0-1 0 0,-1 0 0 0 0,1 1 0 0 0,0-1 0 0 0,-1 0 0 0 0,1 0 1 0 0,-1 0-1 0 0,1 1 0 0 0,-1-1 0 0 0,1 0 0 0 0,-1 1 1 0 0,1-1-1 0 0,-1 0 0 0 0,1 1 0 0 0,-1-1 0 0 0,1 1 1 0 0,-1-1-1 0 0,1 0 0 0 0,-1 1 0 0 0,1 0 0 0 0,1 1-355 0 0,-2 3-1083 0 0,2 0 1006 0 0,0 5 49 0 0,-4 5-4023 0 0,-1 11 2988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18:47.385"/>
    </inkml:context>
    <inkml:brush xml:id="br0">
      <inkml:brushProperty name="width" value="0.1" units="cm"/>
      <inkml:brushProperty name="height" value="0.1" units="cm"/>
      <inkml:brushProperty name="color" value="#FFFFFF"/>
    </inkml:brush>
  </inkml:definitions>
  <inkml:trace contextRef="#ctx0" brushRef="#br0">85 0 260 0 0,'0'0'10531'0'0,"1"4"-10370"0"0,0 0-161 0 0,-1 0-1 0 0,0 0 0 0 0,0-1 0 0 0,0 1 0 0 0,0 0 1 0 0,-1 0-1 0 0,1 0 0 0 0,-1-1 0 0 0,0 1 0 0 0,0 0 0 0 0,0-1 1 0 0,-1 1-1 0 0,1 0 0 0 0,-1-1 0 0 0,-2 4 0 0 0,-36 52-3733 0 0,30-47 1801 0 0,4-5 267 0 0,-11 9 464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5:10:00.531"/>
    </inkml:context>
    <inkml:brush xml:id="br0">
      <inkml:brushProperty name="width" value="0.035" units="cm"/>
      <inkml:brushProperty name="height" value="0.035" units="cm"/>
      <inkml:brushProperty name="color" value="#FFFFFF"/>
    </inkml:brush>
  </inkml:definitions>
  <inkml:trace contextRef="#ctx0" brushRef="#br0">35 344 712 0 0,'0'0'3528'0'0,"0"-5"-3154"0"0,0-14-5 0 0,0 14 724 0 0,0-17-488 0 0,0 17-144 0 0,0 1-252 0 0,1-14-7 0 0,0 13 182 0 0,-1 0-213 0 0,4-16-6 0 0,-3 16-7 0 0,0 0-26 0 0,3-7-91 0 0,0 0 0 0 0,1 0 0 0 0,1 0 0 0 0,0 0 0 0 0,1 1 0 0 0,0 0 0 0 0,0 0 0 0 0,1 1 0 0 0,1 0 0 0 0,0 0 0 0 0,0 1 0 0 0,1 0 0 0 0,0 1 0 0 0,0 0 0 0 0,1 0 0 0 0,16-8 0 0 0,-10 7 81 0 0,1 1 0 0 0,-1 1 0 0 0,2 0 0 0 0,19-4 0 0 0,-33 10 73 0 0,1 1-36 0 0,0 0-121 0 0,-1 0-1 0 0,0 0 0 0 0,0 1 0 0 0,0-1 1 0 0,0 1-1 0 0,0 1 0 0 0,0-1 0 0 0,0 0 1 0 0,-1 1-1 0 0,1 0 0 0 0,0 1 0 0 0,-1-1 0 0 0,1 1 1 0 0,3 2-1 0 0,-5-2-19 0 0,0 1-1 0 0,0-1 1 0 0,-1 0 0 0 0,1 1 0 0 0,-1-1-1 0 0,0 1 1 0 0,0-1 0 0 0,0 1 0 0 0,0 0-1 0 0,-1 0 1 0 0,0 0 0 0 0,2 6 0 0 0,2 37 80 0 0,-5-43-91 0 0,0 8 17 0 0,-1 1 0 0 0,0-1 0 0 0,-1 0 0 0 0,0 0 0 0 0,-1 0 0 0 0,0 0 1 0 0,-1 0-1 0 0,-8 16 0 0 0,-6 5 26 0 0,-1 0 0 0 0,-2-2 1 0 0,-1 0-1 0 0,-2-1 0 0 0,-1-2 1 0 0,-1 0-1 0 0,-1-2 0 0 0,-1-1 1 0 0,-42 29-1 0 0,51-38-19 0 0,16-13-14 0 0,-1-1-6 0 0,-10 9-1 0 0,10-8-5 0 0,2-1-7 0 0,1 0-1 0 0,-1 0 1 0 0,0 0-1 0 0,0 0 1 0 0,0-1-1 0 0,-1 1 1 0 0,1 0-1 0 0,0-1 1 0 0,-5 3-1 0 0,0 0-67 0 0,22-9 44 0 0,-11 4 20 0 0,1-1 2 0 0,34-18 2 0 0,-26 13-3 0 0,0 1 1 0 0,0 0 0 0 0,1 1 0 0 0,0 0-1 0 0,0 1 1 0 0,0 1 0 0 0,0 0 0 0 0,0 1-1 0 0,18-1 1 0 0,-22 2 35 0 0,1 0-1 0 0,-1 1 1 0 0,0 0 0 0 0,1 1-1 0 0,-1 0 1 0 0,0 0 0 0 0,1 1-1 0 0,-1 0 1 0 0,0 1 0 0 0,0 0-1 0 0,-1 1 1 0 0,17 8 0 0 0,-19-8 1 0 0,0 2 0 0 0,0-1 0 0 0,0 1 0 0 0,0 0 0 0 0,-1 1 0 0 0,0-1 1 0 0,0 1-1 0 0,-1 1 0 0 0,0-1 0 0 0,0 1 0 0 0,0 0 0 0 0,-1 0 0 0 0,-1 0 0 0 0,1 0 1 0 0,3 16-1 0 0,-7-23-32 0 0,3 6 61 0 0,-2 1 1 0 0,1 0 0 0 0,-1 0-1 0 0,0-1 1 0 0,0 1 0 0 0,-1 15-1 0 0,-1-16-41 0 0,1 9 46 0 0,-1-1 0 0 0,-1 0 0 0 0,-1 0 0 0 0,0 0 1 0 0,0-1-1 0 0,-2 1 0 0 0,0-1 0 0 0,-1 0 0 0 0,0 0 0 0 0,-1 0 0 0 0,-12 17 0 0 0,9-15-65 0 0,-1 0 1 0 0,-1-1-1 0 0,-1-1 1 0 0,0 0-1 0 0,0 0 1 0 0,-2-2-1 0 0,0 1 1 0 0,0-2-1 0 0,-1 0 1 0 0,0-1-1 0 0,-1 0 1 0 0,0-2-1 0 0,0 0 1 0 0,-1-1-1 0 0,0 0 1 0 0,-1-2-1 0 0,-23 5 1 0 0,-57 6-5146 0 0,93-15 2642 0 0,-1-1 445 0 0,-28-1 243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18:47.999"/>
    </inkml:context>
    <inkml:brush xml:id="br0">
      <inkml:brushProperty name="width" value="0.1" units="cm"/>
      <inkml:brushProperty name="height" value="0.1" units="cm"/>
      <inkml:brushProperty name="color" value="#FFFFFF"/>
    </inkml:brush>
  </inkml:definitions>
  <inkml:trace contextRef="#ctx0" brushRef="#br0">114 0 784 0 0,'0'0'6029'0'0,"4"0"-5585"0"0,16 2-4 0 0,-15-2 460 0 0,-3 3-438 0 0,7 9 311 0 0,0 2-1 0 0,-1-1 0 0 0,0 1 0 0 0,9 26 1 0 0,-7-15-382 0 0,-2 1-1 0 0,-1 0 1 0 0,7 50 0 0 0,-14-65-422 0 0,0-1 0 0 0,-1 1 0 0 0,0-1-1 0 0,-1 0 1 0 0,-1 0 0 0 0,1 0 0 0 0,-1 0 0 0 0,-1 0 0 0 0,0-1 0 0 0,0 1 0 0 0,-1-1-1 0 0,-10 15 1 0 0,7-16-457 0 0,1 0 0 0 0,-1 0 0 0 0,0-1-1 0 0,0 0 1 0 0,-1-1 0 0 0,0 1 0 0 0,0-2-1 0 0,-1 1 1 0 0,1-2 0 0 0,-1 1 0 0 0,0-1-1 0 0,0-1 1 0 0,-21 5 0 0 0,29-7 198 0 0,-1 0 0 0 0,1-1 0 0 0,-1 1 0 0 0,1-1 0 0 0,-1 0 0 0 0,1 1 0 0 0,-1-1 0 0 0,0 0 0 0 0,1-1 0 0 0,-4 1 0 0 0,-1-1-199 0 0,1 1-672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18:48.641"/>
    </inkml:context>
    <inkml:brush xml:id="br0">
      <inkml:brushProperty name="width" value="0.1" units="cm"/>
      <inkml:brushProperty name="height" value="0.1" units="cm"/>
      <inkml:brushProperty name="color" value="#FFFFFF"/>
    </inkml:brush>
  </inkml:definitions>
  <inkml:trace contextRef="#ctx0" brushRef="#br0">1 70 1020 0 0,'3'-2'1466'0'0,"32"-22"5488"0"0,-34 24-6837 0 0,0-1 0 0 0,0 1 0 0 0,0-1 0 0 0,-1 0 0 0 0,1 1 1 0 0,0-1-1 0 0,0 1 0 0 0,0 0 0 0 0,0-1 0 0 0,0 1 0 0 0,0 0 1 0 0,0 0-1 0 0,0-1 0 0 0,0 1 0 0 0,0 0 0 0 0,0 0 0 0 0,0 0 1 0 0,2 0-1 0 0,-4 17-41 0 0,1-13 1005 0 0,-8-9-939 0 0,7 5-128 0 0,1 0 0 0 0,-1 0 1 0 0,1 0-1 0 0,-1 0 0 0 0,1 0 1 0 0,-1 0-1 0 0,1 0 0 0 0,0 0 1 0 0,-1 0-1 0 0,1 0 0 0 0,-1-1 1 0 0,1 1-1 0 0,-1 0 0 0 0,1 0 1 0 0,0 0-1 0 0,-1-1 0 0 0,1 1 1 0 0,0 0-1 0 0,-1-1 0 0 0,1 1 1 0 0,0 0-1 0 0,-1-1 1 0 0,1 1-1 0 0,0 0 0 0 0,0-1 1 0 0,-1 1-1 0 0,1-1 0 0 0,0 1 1 0 0,0 0-1 0 0,0-1 0 0 0,0 1 1 0 0,0-1-1 0 0,-1 1 0 0 0,1-1 1 0 0,0 1-1 0 0,0-1 0 0 0,0 1 1 0 0,0-1-1 0 0,13-38 337 0 0,-12 36-273 0 0,2 5-72 0 0,8 8-8 0 0,-8-7-5 0 0,-4 0-6 0 0,-1 1 12 0 0,0 1-1 0 0,0-1 0 0 0,0 0 1 0 0,0 0-1 0 0,-1-1 1 0 0,-3 6-1 0 0,3-6 64 0 0,0-2-41 0 0,-11 6-2 0 0,11-5-10 0 0,22 4-6923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19:03.736"/>
    </inkml:context>
    <inkml:brush xml:id="br0">
      <inkml:brushProperty name="width" value="0.1" units="cm"/>
      <inkml:brushProperty name="height" value="0.1" units="cm"/>
      <inkml:brushProperty name="color" value="#FFFFFF"/>
    </inkml:brush>
  </inkml:definitions>
  <inkml:trace contextRef="#ctx0" brushRef="#br0">26 41 704 0 0,'0'0'3086'0'0,"1"-4"-2814"0"0,0-14-37 0 0,-1 14 1230 0 0,1 4-1414 0 0,-1-1-1 0 0,0 1 1 0 0,0-1 0 0 0,0 1-1 0 0,0-1 1 0 0,0 1 0 0 0,0-1 0 0 0,-1 1-1 0 0,1-1 1 0 0,0 1 0 0 0,0-1-1 0 0,0 1 1 0 0,0-1 0 0 0,0 1 0 0 0,-1-1-1 0 0,1 1 1 0 0,0-1 0 0 0,-1 1-1 0 0,1-1 1 0 0,0 1 0 0 0,0 0 0 0 0,-1-1-1 0 0,1 1 1 0 0,-1 0 0 0 0,1-1-1 0 0,0 1 1 0 0,-1 0 0 0 0,1-1 0 0 0,-1 1-1 0 0,1 0 1 0 0,-1 0 0 0 0,1 0-1 0 0,-1-1 1 0 0,1 1 0 0 0,-1 0 0 0 0,1 0-1 0 0,-1 0 1 0 0,1 0 0 0 0,-1 0-1 0 0,1 0 1 0 0,-1 0 0 0 0,1 0-1 0 0,-1 0 1 0 0,1 0 0 0 0,-1 0 0 0 0,1 0-1 0 0,-1 0 1 0 0,1 1 0 0 0,-1-1-1 0 0,1 0 1 0 0,-1 0 0 0 0,1 1 0 0 0,0-1-1 0 0,-1 0 1 0 0,1 0 0 0 0,-1 1-1 0 0,1-1 1 0 0,0 0 0 0 0,-1 1 0 0 0,1-1-1 0 0,0 1 1 0 0,-1-1 0 0 0,1 0-1 0 0,-1 1 1 0 0,-1 2 92 0 0,-1 51 194 0 0,2-49-282 0 0,5 99 230 0 0,4-1 1 0 0,27 125-1 0 0,-29-202-258 0 0,3-6-10 0 0,-5-8 9 0 0,1-1 0 0 0,0 1 0 0 0,1-1 1 0 0,0 0-1 0 0,1 0 0 0 0,0-1 0 0 0,1 0 0 0 0,13 14 0 0 0,-18-22-3 0 0,0 0 0 0 0,0 0 1 0 0,0 0-1 0 0,0 0 0 0 0,0-1 0 0 0,0 1 0 0 0,0-1 0 0 0,1 0 0 0 0,-1 0 0 0 0,0 0 0 0 0,1 0 0 0 0,-1-1 0 0 0,1 1 0 0 0,4-1 0 0 0,-2 0-12 0 0,0-1 0 0 0,0-1 0 0 0,0 1-1 0 0,0-1 1 0 0,0 0 0 0 0,0 0 0 0 0,0-1-1 0 0,-1 0 1 0 0,0 0 0 0 0,1 0 0 0 0,-1 0 0 0 0,0-1-1 0 0,0 0 1 0 0,-1 0 0 0 0,9-9 0 0 0,-3 1 0 0 0,0 0 0 0 0,-1 0-1 0 0,0 0 1 0 0,-1-1 0 0 0,10-22 0 0 0,-9 14 6 0 0,0 0 0 0 0,-2-1 0 0 0,-1 0 0 0 0,0 0 0 0 0,3-36 0 0 0,-6 5 13 0 0,-3 1 1 0 0,-6-62-1 0 0,-5 19 62 0 0,10 91-69 0 0,1-1-4 0 0,-3-15-12 0 0,2 15-12 0 0,0 0-14 0 0,-3-8 4 0 0,2 30 23 0 0,2-17-7 0 0,0 5 33 0 0,1 1 42 0 0,18 144 547 0 0,15 99-259 0 0,-30-228-455 0 0,1 0 0 0 0,8 21-1 0 0,-12-39 67 0 0,1 2-170 0 0,1 1 0 0 0,0-1 0 0 0,-1 0 0 0 0,1 0-1 0 0,1 0 1 0 0,4 6 0 0 0,-3-5-116 0 0,-5-5 234 0 0,1 0 1 0 0,0 0-1 0 0,-1 0 0 0 0,1 0 1 0 0,0 0-1 0 0,0 0 0 0 0,0 0 1 0 0,0 0-1 0 0,0 0 0 0 0,0-1 1 0 0,0 1-1 0 0,0 0 0 0 0,0-1 1 0 0,2 1-1 0 0,1 1-155 0 0,-1 0-546 0 0,2 0-54 0 0,36 15-4113 0 0,-37-16 4549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19:04.525"/>
    </inkml:context>
    <inkml:brush xml:id="br0">
      <inkml:brushProperty name="width" value="0.1" units="cm"/>
      <inkml:brushProperty name="height" value="0.1" units="cm"/>
      <inkml:brushProperty name="color" value="#FFFFFF"/>
    </inkml:brush>
  </inkml:definitions>
  <inkml:trace contextRef="#ctx0" brushRef="#br0">5 1 548 0 0,'0'0'6771'0'0,"1"3"-6425"0"0,7 44 1181 0 0,-8-42-1306 0 0,1 2-28 0 0,8 166 737 0 0,-8-167-929 0 0,-1-1-150 0 0,2 14-85 0 0,-1-14-186 0 0,-29-19-6910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19:04.997"/>
    </inkml:context>
    <inkml:brush xml:id="br0">
      <inkml:brushProperty name="width" value="0.1" units="cm"/>
      <inkml:brushProperty name="height" value="0.1" units="cm"/>
      <inkml:brushProperty name="color" value="#FFFFFF"/>
    </inkml:brush>
  </inkml:definitions>
  <inkml:trace contextRef="#ctx0" brushRef="#br0">7 84 1124 0 0,'0'0'2402'0'0,"2"-3"-1594"0"0,9-13 1386 0 0,-8 14-1987 0 0,6-3 958 0 0,-11 17-579 0 0,1-7 1072 0 0,-4-6-1558 0 0,-13-3-24 0 0,14 2 79 0 0,3-2-126 0 0,1 0-20 0 0,0 0 0 0 0,0 0 0 0 0,0-1 0 0 0,1 1 0 0 0,-1 0-1 0 0,1 0 1 0 0,0 0 0 0 0,0 0 0 0 0,1 0 0 0 0,-1 0 0 0 0,1 0 0 0 0,0 0-1 0 0,2-3 1 0 0,-1 4-13 0 0,2 3-11 0 0,13 3 17 0 0,-13-3-5 0 0,-1 2 11 0 0,11 7-2 0 0,-11-7-19 0 0,-2 1-443 0 0,7 6 241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19:06.301"/>
    </inkml:context>
    <inkml:brush xml:id="br0">
      <inkml:brushProperty name="width" value="0.1" units="cm"/>
      <inkml:brushProperty name="height" value="0.1" units="cm"/>
      <inkml:brushProperty name="color" value="#FFFFFF"/>
    </inkml:brush>
  </inkml:definitions>
  <inkml:trace contextRef="#ctx0" brushRef="#br0">52 1 404 0 0,'0'0'7520'0'0,"4"2"-7398"0"0,10 5 34 0 0,-10-5 138 0 0,-4 2-159 0 0,1 5-118 0 0,-1 0-1 0 0,0 0 0 0 0,0 0 0 0 0,-1 0 0 0 0,0 0 0 0 0,-1 0 0 0 0,0 0 0 0 0,0-1 0 0 0,-1 1 0 0 0,-4 9 1 0 0,-1 0-1422 0 0,-1 0 0 0 0,-1 0 0 0 0,-16 20 1 0 0,23-33 618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19:07.508"/>
    </inkml:context>
    <inkml:brush xml:id="br0">
      <inkml:brushProperty name="width" value="0.1" units="cm"/>
      <inkml:brushProperty name="height" value="0.1" units="cm"/>
      <inkml:brushProperty name="color" value="#FFFFFF"/>
    </inkml:brush>
  </inkml:definitions>
  <inkml:trace contextRef="#ctx0" brushRef="#br0">212 0 108 0 0,'0'0'7457'0'0,"1"4"-7302"0"0,22 85 2365 0 0,-17-71-2379 0 0,-1 0 0 0 0,0 0 0 0 0,-1 1 0 0 0,-1 0 0 0 0,-1 0-1 0 0,-1 0 1 0 0,-1 27 0 0 0,-1-40-150 0 0,0 0 0 0 0,0 0-1 0 0,-1 0 1 0 0,0 0 0 0 0,0 0 0 0 0,-1 0-1 0 0,1-1 1 0 0,-1 1 0 0 0,0-1 0 0 0,-1 1-1 0 0,1-1 1 0 0,-1 0 0 0 0,0-1 0 0 0,-1 1-1 0 0,1-1 1 0 0,-1 1 0 0 0,0-1 0 0 0,0-1-1 0 0,0 1 1 0 0,0-1 0 0 0,-11 5 0 0 0,9-5-234 0 0,0 0 0 0 0,0 0 0 0 0,0-1 0 0 0,0-1 0 0 0,0 1 0 0 0,-1-1 0 0 0,1 0 1 0 0,-9-1-1 0 0,8 0-389 0 0,1 0 0 0 0,0-1 1 0 0,0 0-1 0 0,0-1 1 0 0,0 1-1 0 0,0-1 0 0 0,0-1 1 0 0,-12-5-1 0 0,-9-6-257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19:08.011"/>
    </inkml:context>
    <inkml:brush xml:id="br0">
      <inkml:brushProperty name="width" value="0.1" units="cm"/>
      <inkml:brushProperty name="height" value="0.1" units="cm"/>
      <inkml:brushProperty name="color" value="#FFFFFF"/>
    </inkml:brush>
  </inkml:definitions>
  <inkml:trace contextRef="#ctx0" brushRef="#br0">1 78 392 0 0,'0'0'1102'0'0,"3"-3"-245"0"0,49-40 2137 0 0,-49 41-2644 0 0,0 0-171 0 0,10-4 8 0 0,-10 4 1191 0 0,2 2-1190 0 0,-2 0-389 0 0,10 2 1088 0 0,-13-2-863 0 0,0 0 1 0 0,0 1-1 0 0,0-1 0 0 0,0 0 1 0 0,0 1-1 0 0,0-1 0 0 0,0 0 1 0 0,0 1-1 0 0,0-1 0 0 0,0 0 0 0 0,0 0 1 0 0,0 1-1 0 0,0-1 0 0 0,0 0 1 0 0,0 1-1 0 0,-1-1 0 0 0,1 0 1 0 0,0 1-1 0 0,0-1 0 0 0,0 0 0 0 0,0 0 1 0 0,-1 1-1 0 0,1-1 0 0 0,0 0 1 0 0,0 0-1 0 0,-1 0 0 0 0,1 1 1 0 0,0-1-1 0 0,0 0 0 0 0,-1 0 0 0 0,1 0 1 0 0,0 0-1 0 0,0 0 0 0 0,-1 1 1 0 0,1-1-1 0 0,0 0 0 0 0,-1 0 1 0 0,1 0-1 0 0,-3 2 505 0 0,-2-2-406 0 0,-13-2-6 0 0,13 1 196 0 0,2-1-261 0 0,-8-7-12 0 0,8 7 27 0 0,4-1-111 0 0,-1 2 41 0 0,0 0 0 0 0,0 1 1 0 0,0-1-1 0 0,0 1 1 0 0,0-1-1 0 0,0 0 0 0 0,1 1 1 0 0,-1-1-1 0 0,0 1 0 0 0,0-1 1 0 0,1 1-1 0 0,-1-1 1 0 0,0 1-1 0 0,0-1 0 0 0,1 1 1 0 0,-1-1-1 0 0,1 1 0 0 0,-1-1 1 0 0,1 1-1 0 0,-1-1 1 0 0,0 1-1 0 0,1 0 0 0 0,-1-1 1 0 0,1 1-1 0 0,0 0 1 0 0,0-1-1 0 0,14 6-141 0 0,-14-4 142 0 0,3 1-316 0 0,-1 0-255 0 0,7 7-180 0 0,-7-6-143 0 0,0 0-340 0 0,-2-2 943 0 0,1 0-1 0 0,-1 0 0 0 0,0 0 0 0 0,1 0 1 0 0,-1 0-1 0 0,0 0 0 0 0,0 1 0 0 0,0-1 1 0 0,0 0-1 0 0,1 3 0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19:08.546"/>
    </inkml:context>
    <inkml:brush xml:id="br0">
      <inkml:brushProperty name="width" value="0.1" units="cm"/>
      <inkml:brushProperty name="height" value="0.1" units="cm"/>
      <inkml:brushProperty name="color" value="#FFFFFF"/>
    </inkml:brush>
  </inkml:definitions>
  <inkml:trace contextRef="#ctx0" brushRef="#br0">0 52 1324 0 0,'0'0'7462'0'0,"5"0"-7228"0"0,23 0 316 0 0,-23-1-384 0 0,15-2-26 0 0,-15 2-26 0 0,0 0-20 0 0,87-12 178 0 0,20-3-522 0 0,-108 15-62 0 0,2 1-105 0 0,39-14-4439 0 0,-41 13 3488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19:08.875"/>
    </inkml:context>
    <inkml:brush xml:id="br0">
      <inkml:brushProperty name="width" value="0.1" units="cm"/>
      <inkml:brushProperty name="height" value="0.1" units="cm"/>
      <inkml:brushProperty name="color" value="#FFFFFF"/>
    </inkml:brush>
  </inkml:definitions>
  <inkml:trace contextRef="#ctx0" brushRef="#br0">38 25 424 0 0,'-3'-2'1690'0'0,"-12"-11"4003"0"0,11 12-5351 0 0,-9-6-77 0 0,10 6 715 0 0,4 6-754 0 0,1 16-24 0 0,-2-15-19 0 0,2 10 41 0 0,0 0-1 0 0,7 25 1 0 0,-2-13-112 0 0,4 35 12 0 0,1-14-51 0 0,-8-25-128 0 0,6 30-802 0 0,-5-21-2449 0 0,-4-28 1412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5:11:02.125"/>
    </inkml:context>
    <inkml:brush xml:id="br0">
      <inkml:brushProperty name="width" value="0.1" units="cm"/>
      <inkml:brushProperty name="height" value="0.1" units="cm"/>
      <inkml:brushProperty name="color" value="#FFFFFF"/>
    </inkml:brush>
  </inkml:definitions>
  <inkml:trace contextRef="#ctx0" brushRef="#br0">338 1175 84 0 0,'0'0'4868'0'0,"3"-2"-4543"0"0,7-3 1780 0 0,-20 13-1334 0 0,7-5-549 0 0,0-1-112 0 0,-9 4-10 0 0,9-4 78 0 0,-1 0-107 0 0,-12 6-16 0 0,12-6-14 0 0,0 2-7 0 0,0 0 0 0 0,0-1 0 0 0,-1 0 0 0 0,-9 6 0 0 0,11-7 10 0 0,0 1 12 0 0,-9 7 18 0 0,9-7 9 0 0,-1 0-2 0 0,-29 31 109 0 0,2 1-1 0 0,2 1 1 0 0,-46 72-1 0 0,67-94-150 0 0,1 1 1 0 0,0 0-1 0 0,-7 22 0 0 0,5-6 10 0 0,2 0 0 0 0,1 0 0 0 0,-2 34 0 0 0,3 100 240 0 0,12-68-179 0 0,-1-45-32 0 0,23 88 0 0 0,-22-114-70 0 0,0 0 10 0 0,2 0 0 0 0,10 24 0 0 0,-5-19 6 0 0,9 23 37 0 0,-1-12 39 0 0,5 11-6 0 0,-4-11-24 0 0,5 10-6 0 0,-4-8-18 0 0,5 10-1 0 0,19 37 50 0 0,84 142 397 0 0,-108-200-471 0 0,1-1-1 0 0,1-1 1 0 0,2-1-1 0 0,0-1 1 0 0,37 26-1 0 0,173 117 96 0 0,-176-130-87 0 0,57 30 23 0 0,-65-41-21 0 0,-21-12 11 0 0,1-1 0 0 0,1-2 0 0 0,61 20 0 0 0,11 2 16 0 0,1 7 133 0 0,153 89 0 0 0,-209-104-105 0 0,-41-23-63 0 0,17 10-5 0 0,5 3-8 0 0,53 31 12 0 0,-28-17 75 0 0,-1 3 0 0 0,-2 2 0 0 0,-1 3-1 0 0,80 81 1 0 0,-103-89 54 0 0,59 89 262 0 0,85 150 0 0 0,8 14-71 0 0,-143-227-229 0 0,-9-14 57 0 0,1-1 0 0 0,68 71 0 0 0,-73-92-127 0 0,2-1-1 0 0,0-2 0 0 0,1-1 1 0 0,1-1-1 0 0,0-2 0 0 0,2-1 1 0 0,0-2-1 0 0,0-1 0 0 0,2-1 1 0 0,54 10-1 0 0,-53-13-33 0 0,12 2 0 0 0,-29-7-6 0 0,6-2 18 0 0,47 7-12 0 0,-47-5-4 0 0,4-3 4 0 0,13 1 8 0 0,42-3-19 0 0,10-2 9 0 0,-36-1-4 0 0,109-23 0 0 0,-85 9 2 0 0,152-52-1 0 0,-149 36-34 0 0,-3-3 0 0 0,0-3 0 0 0,108-75 0 0 0,8-31-34 0 0,-168 120 48 0 0,-1-1-1 0 0,-1-1 0 0 0,-1-2 1 0 0,26-39-1 0 0,-24 24-11 0 0,-3-1 0 0 0,-1-1 0 0 0,-3-1 0 0 0,-2-1 0 0 0,15-53 0 0 0,-8-1 68 0 0,21-159 1 0 0,-47 258-39 0 0,61-546 58 0 0,-58 435-50 0 0,-19-208 0 0 0,-84-258 30 0 0,32 226-3 0 0,42 227 44 0 0,-4 2 0 0 0,-51-133 0 0 0,33 131-41 0 0,-62-181-17 0 0,76 208-3 0 0,-71-151 0 0 0,83 211 36 0 0,-1 1 1 0 0,-2 2-1 0 0,-2 0 1 0 0,-1 1 0 0 0,-2 2-1 0 0,-44-41 1 0 0,-26-13 4 0 0,-215-147 1 0 0,265 208 59 0 0,-83-36-1 0 0,84 46-100 0 0,-19-4-18 0 0,0 4 1 0 0,-2 3 0 0 0,-127-13 0 0 0,-4 24 2 0 0,127 7 15 0 0,13 0-47 0 0,-127 8-32 0 0,183-10 51 0 0,-3 0-10 0 0,-55 5 10 0 0,56-6-6 0 0,0 1 13 0 0,-18 4 1 0 0,18-4-3 0 0,0 0-2 0 0,-417 58-138 0 0,396-55 152 0 0,21-3-20 0 0,1 0 4 0 0,-50 8-30 0 0,49-8 21 0 0,0 0 0 0 0,-250 57-276 0 0,214-47 261 0 0,-25 7-88 0 0,-96 38-1 0 0,160-55 122 0 0,-1 1-4 0 0,-42 18-16 0 0,41-18 13 0 0,-11 7 5 0 0,12-8 5 0 0,-1 1 4 0 0,1 0-16 0 0,-14 7 7 0 0,14-7-9 0 0,0 0 9 0 0,-77 39-66 0 0,77-39 55 0 0,-3 0-2 0 0,1 0-1 0 0,0 0 1 0 0,0 0-1 0 0,1 1 1 0 0,-1 0-1 0 0,-7 4 1 0 0,10-5 17 0 0,-45 20-130 0 0,43-20 103 0 0,-15 8-15 0 0,16-8 30 0 0,3-2 8 0 0,1 0-1 0 0,-1 0 0 0 0,1-1 0 0 0,-1 1 1 0 0,1 1-1 0 0,-1-1 0 0 0,0 0 0 0 0,1 0 1 0 0,-1 0-1 0 0,1 0 0 0 0,-1 0 0 0 0,1 0 1 0 0,-1 0-1 0 0,1 1 0 0 0,-1-1 0 0 0,1 0 1 0 0,0 0-1 0 0,-1 1 0 0 0,1-1 0 0 0,-1 0 0 0 0,1 1 1 0 0,0-1-1 0 0,-1 1 0 0 0,-11 5-9 0 0,8-4-9 0 0,-11 4-4 0 0,8-3 17 0 0,-6 3 12 0 0,-58 23-70 0 0,67-28 68 0 0,1 1-10 0 0,-10 3 2 0 0,10-3-4 0 0,-18 11-24 0 0,-51 30 45 0 0,68-41-18 0 0,3-2 7 0 0,0 0-1 0 0,-1 1 1 0 0,1-1 0 0 0,0 0 0 0 0,-1 1 0 0 0,1 0-1 0 0,0-1 1 0 0,-1 1 0 0 0,1 0 0 0 0,0 0 0 0 0,0 0-1 0 0,-2 1 1 0 0,1 0 2 0 0,-2 0 10 0 0,0 1-6 0 0,-13 5-6 0 0,13-6-2 0 0,0 0-10 0 0,-53 30 0 0 0,53-30 5 0 0,1 0 11 0 0,-9 5-8 0 0,9-5 10 0 0,0-1-12 0 0,-30 20 14 0 0,30-19-16 0 0,-17 10 35 0 0,17-10-29 0 0,-29 17-6 0 0,29-18 32 0 0,0 1-19 0 0,-9 3 182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19:09.382"/>
    </inkml:context>
    <inkml:brush xml:id="br0">
      <inkml:brushProperty name="width" value="0.1" units="cm"/>
      <inkml:brushProperty name="height" value="0.1" units="cm"/>
      <inkml:brushProperty name="color" value="#FFFFFF"/>
    </inkml:brush>
  </inkml:definitions>
  <inkml:trace contextRef="#ctx0" brushRef="#br0">0 0 404 0 0,'0'0'9926'0'0,"2"3"-9668"0"0,6 8 18 0 0,-7-8 225 0 0,0 2-262 0 0,9 56 331 0 0,23 80 0 0 0,-5-29-2447 0 0,-10-1-4432 0 0,-14-73 4155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19:45.168"/>
    </inkml:context>
    <inkml:brush xml:id="br0">
      <inkml:brushProperty name="width" value="0.1" units="cm"/>
      <inkml:brushProperty name="height" value="0.1" units="cm"/>
      <inkml:brushProperty name="color" value="#FFFFFF"/>
    </inkml:brush>
  </inkml:definitions>
  <inkml:trace contextRef="#ctx0" brushRef="#br0">43 1 668 0 0,'0'0'4638'0'0,"-4"1"-4559"0"0,-11 3-1 0 0,11-3 1040 0 0,2 3-1085 0 0,-3 9-10 0 0,3-9 67 0 0,1-1-84 0 0,-4 9 3 0 0,4-9 1300 0 0,-1 21-1458 0 0,1-9 173 0 0,1-1 0 0 0,0 1 0 0 0,3 24 0 0 0,-2-34-18 0 0,3 20 15 0 0,-3-20-6 0 0,0 0-4 0 0,2 12-7 0 0,-2-13 4 0 0,-1 0 0 0 0,17 96 184 0 0,-16-95-168 0 0,0-1-4 0 0,17 71 140 0 0,-17-70-122 0 0,0 0 26 0 0,10 45 151 0 0,-10-44-153 0 0,0-1-11 0 0,27 116 192 0 0,-27-117-230 0 0,1 1-2 0 0,-2 2-9 0 0,21 41 23 0 0,13 4 112 0 0,-32-49-89 0 0,18 10 90 0 0,-14-13-118 0 0,17 1 3 0 0,-17-1 27 0 0,-1-2-9 0 0,0 0-4 0 0,0-1 0 0 0,-1 1 1 0 0,1-1-1 0 0,0 0 1 0 0,-1-1-1 0 0,1 1 1 0 0,-1-1-1 0 0,0 0 1 0 0,0 0-1 0 0,-1 0 1 0 0,6-7-1 0 0,-3 0-18 0 0,0-1 0 0 0,0 1 0 0 0,-1-1 0 0 0,6-22 0 0 0,2-22 11 0 0,-10 44-24 0 0,0 1-6 0 0,-1 0 1 0 0,0 0-1 0 0,-1 0 1 0 0,0 0-1 0 0,-1-18 1 0 0,0 17 1 0 0,0 0 2 0 0,-3-59-12 0 0,-14-69-26 0 0,17 136 25 0 0,-11-49-7 0 0,10 48 18 0 0,0 1-15 0 0,-7-36-163 0 0,7 36 155 0 0,-1 24-71 0 0,1-16 102 0 0,2 39 130 0 0,10 60 1 0 0,0-15 3 0 0,-7-43-431 0 0,1-1-1 0 0,3 0 1 0 0,1 0 0 0 0,24 68 0 0 0,-28-102-1072 0 0,4 6-227 0 0,-2-7-547 0 0,6 5 746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19:59.682"/>
    </inkml:context>
    <inkml:brush xml:id="br0">
      <inkml:brushProperty name="width" value="0.35" units="cm"/>
      <inkml:brushProperty name="height" value="0.35" units="cm"/>
      <inkml:brushProperty name="color" value="#66CC00"/>
    </inkml:brush>
  </inkml:definitions>
  <inkml:trace contextRef="#ctx0" brushRef="#br0">1 8 464 0 0,'54'-8'12138'0'0,"-46"23"-11731"0"0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20:15.979"/>
    </inkml:context>
    <inkml:brush xml:id="br0">
      <inkml:brushProperty name="width" value="0.35" units="cm"/>
      <inkml:brushProperty name="height" value="0.35" units="cm"/>
      <inkml:brushProperty name="color" value="#66CC00"/>
    </inkml:brush>
  </inkml:definitions>
  <inkml:trace contextRef="#ctx0" brushRef="#br0">56 55 820 0 0,'-10'19'9501'0'0,"12"-16"-9491"0"0,3 5 692 0 0,-7-18-573 0 0,0 7-111 0 0,1-1-31 0 0,-6-13 0 0 0,7 13-35 0 0,0-14 44 0 0,0 13 24 0 0,1 1-72 0 0,1-12 42 0 0,-2 12 0 0 0,7 28-124 0 0,1-13 137 0 0,-6-8-7 0 0,0 0-19 0 0,19 29 110 0 0,-22-28-87 0 0,-2 13 6 0 0,2-12 3 0 0,-20 26 70 0 0,19-29-47 0 0,1 0-22 0 0,1-1 0 0 0,-1 0-1 0 0,0 0 1 0 0,0 0 0 0 0,0 0 0 0 0,0 0 0 0 0,0 0 0 0 0,0 0-1 0 0,0 0 1 0 0,0-1 0 0 0,0 1 0 0 0,0 0 0 0 0,-1-1-1 0 0,1 1 1 0 0,0 0 0 0 0,-1-1 0 0 0,0 1 0 0 0,-11 7 271 0 0,5-11-278 0 0,7 3-5 0 0,1 0 0 0 0,-1 0 0 0 0,1 1 0 0 0,-1-1 1 0 0,1 0-1 0 0,-1-1 0 0 0,1 1 0 0 0,-1 0 0 0 0,1 0 1 0 0,-1 0-1 0 0,1 0 0 0 0,-1 0 0 0 0,1 0 0 0 0,-1-1 0 0 0,1 1 1 0 0,-1 0-1 0 0,1 0 0 0 0,-1-1 0 0 0,1 1 0 0 0,0 0 1 0 0,-1-1-1 0 0,1 1 0 0 0,-1 0 0 0 0,1-1 0 0 0,0 1 0 0 0,-1-1 1 0 0,1 1-1 0 0,0 0 0 0 0,0-1 0 0 0,-1 1 0 0 0,1-1 1 0 0,0 0-1 0 0,-1-1-1 0 0,1 1 0 0 0,0-1 0 0 0,0 0 1 0 0,0 1-1 0 0,0-1 0 0 0,0 1 0 0 0,0-1 1 0 0,1 1-1 0 0,-1-1 0 0 0,0 1 0 0 0,1-1 1 0 0,-1 1-1 0 0,1-1 0 0 0,0 1 0 0 0,-1-1 0 0 0,1 1 1 0 0,0-1-1 0 0,0 1 0 0 0,1-2 0 0 0,1 1-5 0 0,16-11-63 0 0,-15 11 61 0 0,-2 0-4 0 0,14-5-143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20:18.425"/>
    </inkml:context>
    <inkml:brush xml:id="br0">
      <inkml:brushProperty name="width" value="0.35" units="cm"/>
      <inkml:brushProperty name="height" value="0.35" units="cm"/>
      <inkml:brushProperty name="color" value="#66CC00"/>
    </inkml:brush>
  </inkml:definitions>
  <inkml:trace contextRef="#ctx0" brushRef="#br0">1 0 1184 0 0,'21'25'7642'0'0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20:22.127"/>
    </inkml:context>
    <inkml:brush xml:id="br0">
      <inkml:brushProperty name="width" value="0.35" units="cm"/>
      <inkml:brushProperty name="height" value="0.35" units="cm"/>
      <inkml:brushProperty name="color" value="#66CC00"/>
    </inkml:brush>
  </inkml:definitions>
  <inkml:trace contextRef="#ctx0" brushRef="#br0">126 67 168 0 0,'0'0'6790'0'0,"-5"-1"-6745"0"0,-14-1 8 0 0,14 2 120 0 0,7-22-321 0 0,-2 18 128 0 0,3 1-34 0 0,29-18-87 0 0,-29 19 126 0 0,2 2-67 0 0,15 2 90 0 0,-15-1 246 0 0,-3 2-160 0 0,6 11-11 0 0,-6-11 138 0 0,-3 2-135 0 0,0 21 251 0 0,-1-22-242 0 0,-3 14-11 0 0,4-13-13 0 0,-8 15 88 0 0,9-19-152 0 0,-1 1 1 0 0,1-1-1 0 0,-1 0 0 0 0,0 0 1 0 0,1 0-1 0 0,-1 0 0 0 0,0 0 1 0 0,0 0-1 0 0,0 0 1 0 0,0 0-1 0 0,0 0 0 0 0,0 0 1 0 0,0 0-1 0 0,-2 1 1 0 0,2-1 0 0 0,0-1 1 0 0,-1 1 0 0 0,1 0 0 0 0,0 0-1 0 0,0 0 1 0 0,0 0 0 0 0,0 0 0 0 0,0 0 0 0 0,0 0-1 0 0,0 0 1 0 0,1 1 0 0 0,-1-1 0 0 0,0 0 0 0 0,1 0-1 0 0,-2 3 1 0 0,2-3 0 0 0,-1 0-1 0 0,1 0 1 0 0,-1-1 0 0 0,0 1-1 0 0,0 0 1 0 0,0 0-1 0 0,1 0 1 0 0,-1 0 0 0 0,0-1-1 0 0,0 1 1 0 0,0 0-1 0 0,0-1 1 0 0,0 1 0 0 0,0-1-1 0 0,-2 1 1 0 0,2-1 19 0 0,0 1 0 0 0,0-1-1 0 0,0 1 1 0 0,0-1 0 0 0,0 1 0 0 0,0 0 0 0 0,0-1 0 0 0,0 1 0 0 0,0 0 0 0 0,0 0 0 0 0,0 0 0 0 0,0-1-1 0 0,1 1 1 0 0,-1 0 0 0 0,-1 2 0 0 0,-2-2-13 0 0,-14 1-9 0 0,13-1 15 0 0,2-3-15 0 0,-10-6-6 0 0,10 6 0 0 0,2-2-13 0 0,-5-12 10 0 0,5 12-5 0 0,2 0-24 0 0,16-34-14 0 0,-15 35 37 0 0,0 1 5 0 0,8-9-2 0 0,-7 8-4 0 0,0 0-6 0 0,11-10-26 0 0,-11 11-26 0 0,9-5 59 0 0,-9 5-9 0 0,-1 2-8 0 0,0 0 31 0 0,-1 0 1 0 0,1 0-1 0 0,0 0 0 0 0,-1 1 0 0 0,1-1 1 0 0,0 1-1 0 0,-1-1 0 0 0,1 1 1 0 0,-1-1-1 0 0,1 1 0 0 0,-1 0 0 0 0,1 0 1 0 0,-1 0-1 0 0,0 0 0 0 0,1 0 1 0 0,-1 0-1 0 0,0 0 0 0 0,0 0 0 0 0,0 0 1 0 0,0 1-1 0 0,0-1 0 0 0,0 0 0 0 0,0 1 1 0 0,0-1-1 0 0,-1 1 0 0 0,1-1 1 0 0,0 1-1 0 0,-1-1 0 0 0,1 1 0 0 0,-1 0 1 0 0,0-1-1 0 0,1 1 0 0 0,-1 2 1 0 0,0 1 69 0 0,1-1 0 0 0,-1 0 1 0 0,-1 1-1 0 0,1-1 0 0 0,-1 0 1 0 0,1 1-1 0 0,-1-1 1 0 0,0 0-1 0 0,-1 0 0 0 0,1 1 1 0 0,-4 5-1 0 0,3-7-1 0 0,0 0-16 0 0,-11 8 72 0 0,9-9-94 0 0,-37 11 138 0 0,37-12-132 0 0,-1-2-39 0 0,-13-5-8 0 0,14 5 1 0 0,-7-8 10 0 0,2 4-11 0 0,7 2 7 0 0,-8-7-13 0 0,8 8-2 0 0,2 2 1 0 0,0-1 12 0 0,0 1-1 0 0,0 0 1 0 0,-1-1 0 0 0,1 1-1 0 0,0 0 1 0 0,0-1-1 0 0,0 1 1 0 0,0-1 0 0 0,0 1-1 0 0,0 0 1 0 0,0 0-1 0 0,-1-1 1 0 0,1 1 0 0 0,0 0-1 0 0,0-1 1 0 0,0 1-1 0 0,-1 0 1 0 0,1 0 0 0 0,0-1-1 0 0,0 1 1 0 0,-1 0-1 0 0,1 0 1 0 0,0-1 0 0 0,0 1-1 0 0,-1 0 1 0 0,1 0-1 0 0,0 0 1 0 0,-1 0 0 0 0,1-1-1 0 0,-1 1-1 0 0,0 0 0 0 0,1 0 1 0 0,-1-1-1 0 0,1 1 0 0 0,-1-1 0 0 0,1 1 0 0 0,-1 0 0 0 0,1-1 0 0 0,-1 1 0 0 0,1-1 1 0 0,-1 1-1 0 0,1-1 0 0 0,0 1 0 0 0,-1-1 0 0 0,1 1 0 0 0,0-1 0 0 0,-1 0 0 0 0,1 1 0 0 0,0-1 1 0 0,0 1-1 0 0,-1-1 0 0 0,1 0 0 0 0,0 1 0 0 0,0-1 0 0 0,0-1 0 0 0,0 1-2 0 0,0-1-1 0 0,0 0 1 0 0,0 0-1 0 0,0 0 0 0 0,1 0 1 0 0,-1 0-1 0 0,1 0 1 0 0,-1 0-1 0 0,1 1 1 0 0,0-1-1 0 0,-1 0 0 0 0,1 0 1 0 0,0 1-1 0 0,0-1 1 0 0,0 1-1 0 0,1-1 1 0 0,-1 1-1 0 0,0-1 0 0 0,1 1 1 0 0,-1-1-1 0 0,0 1 1 0 0,1 0-1 0 0,0 0 1 0 0,-1 0-1 0 0,1 0 0 0 0,0 0 1 0 0,3-1-1 0 0,-1 0 1 0 0,0 1-22 0 0,14-2 20 0 0,-14 2-3 0 0,1 1-30 0 0,15 2 37 0 0,-15-2 7 0 0,-1 1-8 0 0,12 4-4 0 0,-12-4 10 0 0,18 9 179 0 0,-23-6-172 0 0,0 0-5 0 0,0 14 45 0 0,-3-16-26 0 0,-11 5-6 0 0,11-6 57 0 0,-1 0-63 0 0,-13 0-4 0 0,13-1 20 0 0,2-2-32 0 0,0 0 1 0 0,1 1 1 0 0,0-1-1 0 0,-1 0 0 0 0,1 0 0 0 0,0 0 0 0 0,1 0 1 0 0,-1-1-1 0 0,0 1 0 0 0,1-1 0 0 0,-1 1 0 0 0,1-1 0 0 0,-1 1 1 0 0,1-1-1 0 0,0 0 0 0 0,0 1 0 0 0,1-1 0 0 0,-1 0 1 0 0,1 0-1 0 0,-1 0 0 0 0,1 0 0 0 0,0-2 0 0 0,1 0-6 0 0,15-34-49 0 0,-14 35 49 0 0,0 2-11 0 0,0 0 12 0 0,1 0 0 0 0,-1 0 0 0 0,0 1 1 0 0,1-1-1 0 0,-1 0 0 0 0,1 1 0 0 0,0 0 0 0 0,-1-1 0 0 0,1 1 0 0 0,0 0 0 0 0,3 0 0 0 0,-2 0-4 0 0,1 2-18 0 0,13 4 24 0 0,-13-4 7 0 0,-2 1-3 0 0,0 0 3 0 0,0-1 1 0 0,0 1 0 0 0,0 0 0 0 0,0 0-1 0 0,0 1 1 0 0,-1-1 0 0 0,1 0 0 0 0,-1 1 0 0 0,0 0-1 0 0,1 0 1 0 0,1 4 0 0 0,0-1-4 0 0,-2-3 9 0 0,0 1 3 0 0,5 11 2 0 0,-6-11 6 0 0,-1-1-13 0 0,0 1 0 0 0,-1-1-1 0 0,1 0 1 0 0,-1 0-1 0 0,0 0 1 0 0,0 0 0 0 0,0 0-1 0 0,0 0 1 0 0,-1 0-1 0 0,1 0 1 0 0,-1-1 0 0 0,-2 4-1 0 0,1-2 22 0 0,0-2-8 0 0,-9 10-4 0 0,9-9 12 0 0,-1-2-6 0 0,-12 4-19 0 0,12-4-4 0 0,4-1-27 0 0,0-1 29 0 0,0 1 0 0 0,0 0 0 0 0,0 0 1 0 0,-1-1-1 0 0,1 1 0 0 0,0 0 0 0 0,0 0 1 0 0,0-1-1 0 0,-1 1 0 0 0,1 0 1 0 0,0 0-1 0 0,0 0 0 0 0,-1 0 0 0 0,1-1 1 0 0,0 1-1 0 0,-1 0 0 0 0,1 0 0 0 0,0 0 1 0 0,0 0-1 0 0,-1 0 0 0 0,1 0 1 0 0,0 0-1 0 0,-1 0 0 0 0,1 0 0 0 0,0 0 1 0 0,-1 0-1 0 0,1 0 0 0 0,0 0 0 0 0,-1 0 1 0 0,0 0-10 0 0,1 0 0 0 0,-1 0 0 0 0,1 0 0 0 0,-1 0 0 0 0,1 0 0 0 0,-1 0 0 0 0,1 0 0 0 0,-1 0 0 0 0,1 0 0 0 0,-1 0 0 0 0,1 0 0 0 0,-1-1 0 0 0,1 1 0 0 0,-1 0 0 0 0,1 0 0 0 0,-1-1 0 0 0,1 1 0 0 0,-1 0 0 0 0,1 0 0 0 0,-1-1 0 0 0,1 1 1 0 0,0-1-1 0 0,-1 1 0 0 0,1 0 0 0 0,0-1 0 0 0,-1 1 0 0 0,1-1 0 0 0,0 1 0 0 0,-1-1 0 0 0,1 1 0 0 0,0-1 0 0 0,0 1 0 0 0,-1-2 0 0 0,0-19-1882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20:25.722"/>
    </inkml:context>
    <inkml:brush xml:id="br0">
      <inkml:brushProperty name="width" value="0.35" units="cm"/>
      <inkml:brushProperty name="height" value="0.35" units="cm"/>
      <inkml:brushProperty name="color" value="#66CC00"/>
    </inkml:brush>
  </inkml:definitions>
  <inkml:trace contextRef="#ctx0" brushRef="#br0">80 19 640 0 0,'0'0'3826'0'0,"2"2"-3706"0"0,10 11 469 0 0,-11-9-548 0 0,-1-1 41 0 0,1 1 0 0 0,-1 0 0 0 0,0 0 0 0 0,0-1 1 0 0,0 1-1 0 0,0 0 0 0 0,-1 0 0 0 0,1-1 0 0 0,-1 1 0 0 0,0 0 0 0 0,0-1 1 0 0,-1 1-1 0 0,-2 5 0 0 0,2-6 239 0 0,2-2-297 0 0,-1-1 0 0 0,1 1 0 0 0,0 0 0 0 0,-1-1 0 0 0,0 1 0 0 0,1 0 0 0 0,-1-1 0 0 0,1 1 0 0 0,-1 0 0 0 0,0-1 0 0 0,1 1 0 0 0,-1-1 0 0 0,0 1 0 0 0,0-1 0 0 0,1 1 0 0 0,-1-1 0 0 0,0 0 0 0 0,0 1 0 0 0,0-1 0 0 0,1 0 0 0 0,-1 0 0 0 0,0 0 0 0 0,0 1 0 0 0,0-1 0 0 0,0 0 0 0 0,0 0 0 0 0,0 0 0 0 0,-1-1 0 0 0,-17 1 162 0 0,14 0-180 0 0,6-3-22 0 0,0-1 8 0 0,0 1-1 0 0,1 0 1 0 0,-1-1-1 0 0,1 1 0 0 0,0 0 1 0 0,0 0-1 0 0,0 0 1 0 0,3-3-1 0 0,-3 4-6 0 0,3 0-24 0 0,11-5 26 0 0,-12 5-5 0 0,1 2-38 0 0,-3 1 54 0 0,0-1 1 0 0,-1 0-1 0 0,1 1 0 0 0,0-1 0 0 0,0 0 0 0 0,0 0 0 0 0,0-1 0 0 0,0 1 0 0 0,0 0 1 0 0,2-1-1 0 0,4 5-14 0 0,-7-4 24 0 0,-1 0 1 0 0,1 0-1 0 0,-1 0 0 0 0,1 0 0 0 0,-1 0 1 0 0,1 0-1 0 0,-1 0 0 0 0,1 0 0 0 0,-1 0 1 0 0,0 0-1 0 0,1 1 0 0 0,-1-1 0 0 0,1 0 1 0 0,-1 0-1 0 0,0 0 0 0 0,1 1 0 0 0,-1-1 1 0 0,1 0-1 0 0,-1 0 0 0 0,0 1 0 0 0,1-1 1 0 0,-1 0-1 0 0,0 1 0 0 0,1-1 0 0 0,-1 0 1 0 0,0 1-1 0 0,0-1 0 0 0,0 1 0 0 0,1-1 1 0 0,-1 0-1 0 0,0 1 0 0 0,0-1 0 0 0,0 1 1 0 0,0-1-1 0 0,0 1 0 0 0,1-1 0 0 0,-1 1 1 0 0,-6 21 41 0 0,-13-13 16 0 0,15-8-40 0 0,-13 3-4 0 0,13-3 85 0 0,-1-1-86 0 0,-14-2 5 0 0,14 2-10 0 0,1-2-5 0 0,-11-5-5 0 0,11 5-13 0 0,0-6-33 0 0,4 8 38 0 0,-1 0 1 0 0,1 0-1 0 0,-1-1 1 0 0,1 1-1 0 0,0 0 1 0 0,-1-1-1 0 0,1 1 1 0 0,0 0-1 0 0,0-1 1 0 0,-1 1 0 0 0,1 0-1 0 0,0-1 1 0 0,0 1-1 0 0,0-1 1 0 0,-1 1-1 0 0,1-1 1 0 0,0 1-1 0 0,0 0 1 0 0,0-1-1 0 0,0 1 1 0 0,0-1-1 0 0,0 1 1 0 0,0-1 0 0 0,0 1-1 0 0,0-1 1 0 0,0 1-1 0 0,0 0 1 0 0,0-1-1 0 0,0 1 1 0 0,0-1-1 0 0,0 1 1 0 0,1-1-1 0 0,-1 1 1 0 0,0-1-1 0 0,21-32-30 0 0,-19 30 21 0 0,2 0-1 0 0,-1 1 0 0 0,1-1 0 0 0,0 1 0 0 0,0 0 0 0 0,0-1 0 0 0,0 2 0 0 0,0-1-1 0 0,5-1 1 0 0,22 4 490 0 0,-30 3-381 0 0,1 12-2 0 0,-1-12-17 0 0,-4 1-56 0 0,1 0 0 0 0,-1 0 0 0 0,0 0 0 0 0,0 0-1 0 0,0 0 1 0 0,0-1 0 0 0,-1 1 0 0 0,-7 6-1 0 0,8-8-11 0 0,2-2-7 0 0,0 1 1 0 0,0-1 0 0 0,-1 0-1 0 0,1 0 1 0 0,0 1 0 0 0,-1-1-1 0 0,1 0 1 0 0,-1 0 0 0 0,1 0-1 0 0,-1-1 1 0 0,1 1 0 0 0,-1 0-1 0 0,0 0 1 0 0,1-1 0 0 0,-1 1-1 0 0,-2-1 1 0 0,-9 6 84 0 0,8-6-53 0 0,-14 1-4 0 0,15-1 32 0 0,1-2-52 0 0,2-1-12 0 0,-1 1 0 0 0,1-1 0 0 0,0 1 0 0 0,-1-1 0 0 0,1 0-1 0 0,0 1 1 0 0,1-1 0 0 0,-1 0 0 0 0,0 0 0 0 0,1 0 0 0 0,-1-3 0 0 0,1 1-19 0 0,24-30-66 0 0,-22 32 60 0 0,2 1-18 0 0,9-5 29 0 0,-10 5-1 0 0,2 1-23 0 0,11-2 37 0 0,-12 2-7 0 0,-1 2-3 0 0,-1-1 17 0 0,0 1-1 0 0,1 0 1 0 0,-1 0-1 0 0,0 0 1 0 0,0 0-1 0 0,0 0 0 0 0,1 0 1 0 0,-1 0-1 0 0,0 1 1 0 0,-1-1-1 0 0,1 1 1 0 0,0-1-1 0 0,0 1 1 0 0,-1 0-1 0 0,1 0 1 0 0,0 0-1 0 0,-1 0 0 0 0,0 0 1 0 0,0 0-1 0 0,1 0 1 0 0,-1 0-1 0 0,-1 0 1 0 0,2 4-1 0 0,-1-2-11 0 0,-3 0-4 0 0,-21 30 120 0 0,20-32 6 0 0,-14-8-122 0 0,14 4 5 0 0,-1 1-8 0 0,1-19-64 0 0,2 16 75 0 0,3 0-2 0 0,16-30-47 0 0,-16 31 38 0 0,0 0-6 0 0,25-19-67 0 0,-24 20 55 0 0,19-6-64 0 0,-18 10 87 0 0,13 2 10 0 0,-13-2 14 0 0,0 9 19 0 0,-3-11-35 0 0,-1 1-1 0 0,1-1 1 0 0,-1 1 0 0 0,0 0 0 0 0,1-1 0 0 0,-1 1 0 0 0,0 0 0 0 0,1-1 0 0 0,-1 1 0 0 0,0 0 0 0 0,0 0 0 0 0,0-1 0 0 0,1 1 0 0 0,-1 0 0 0 0,0 0 0 0 0,0-1 0 0 0,0 1-1 0 0,0 0 1 0 0,-1 0 0 0 0,1 0 0 0 0,0-1 0 0 0,0 2 0 0 0,-2 5 7 0 0,0 0 0 0 0,0-1 0 0 0,-1 1 0 0 0,0-1 0 0 0,0 1-1 0 0,0-1 1 0 0,-1 0 0 0 0,0 0 0 0 0,0 0 0 0 0,-8 7 0 0 0,10-10 18 0 0,-2-1 4 0 0,-13 9 2 0 0,13-9-6 0 0,0 0-6 0 0,-15 5 30 0 0,13-8-58 0 0,-17-1 30 0 0,17 1-4 0 0,2-6-8 0 0,4 7-12 0 0,-1 0 1 0 0,0-1 0 0 0,1 1 0 0 0,-1-1 0 0 0,0 1 0 0 0,1-1-1 0 0,-1 0 1 0 0,1 1 0 0 0,-1-1 0 0 0,1 1 0 0 0,-1-1-1 0 0,1 0 1 0 0,0 0 0 0 0,-1 1 0 0 0,1-1 0 0 0,0 0 0 0 0,0 1-1 0 0,-1-2 1 0 0,0-2-11 0 0,1 0-1 0 0,-1 0 1 0 0,1 0-1 0 0,0 0 0 0 0,0 1 1 0 0,0-1-1 0 0,0 0 1 0 0,1 0-1 0 0,-1 0 1 0 0,1 1-1 0 0,0-1 1 0 0,0 0-1 0 0,0 1 1 0 0,1-1-1 0 0,2-4 0 0 0,-2 5-8 0 0,0 3-54 0 0,0 1 72 0 0,0-1 0 0 0,0 1 0 0 0,0-1 0 0 0,0 0 0 0 0,0 0 0 0 0,0 0 0 0 0,0 0 0 0 0,0 0 0 0 0,3-1 0 0 0,0 1-5 0 0,-2 2 2 0 0,0 0 3 0 0,-1 0 0 0 0,1 0 1 0 0,-1 1-1 0 0,1-1 0 0 0,-1 0 0 0 0,0 1 0 0 0,0 0 0 0 0,0-1 0 0 0,2 5 0 0 0,-4-7 0 0 0,2 3 4 0 0,-2-2 0 0 0,0-1 0 0 0,0 1 0 0 0,0-1 0 0 0,0 1 0 0 0,0-1 0 0 0,0 1 0 0 0,0-1 0 0 0,0 1 0 0 0,0-1 0 0 0,0 1 0 0 0,0-1 0 0 0,-1 1 0 0 0,1-1 0 0 0,0 1 0 0 0,0-1 0 0 0,-1 1 0 0 0,1-1 0 0 0,0 0-1 0 0,-1 1 1 0 0,1-1 0 0 0,0 1 0 0 0,-1-1 0 0 0,1 0 0 0 0,0 1 0 0 0,-1-1 0 0 0,1 0 0 0 0,-1 1 0 0 0,1-1 0 0 0,-1 0 0 0 0,1 0 0 0 0,-1 0 0 0 0,1 1 0 0 0,-1-1 0 0 0,1 0 0 0 0,-1 0 0 0 0,1 0 0 0 0,-1 0 0 0 0,1 0 0 0 0,-2 0 0 0 0,-13-3 32 0 0,15 3-40 0 0,-4-2 3 0 0,2-1-8 0 0,-7-11 0 0 0,7 10-12 0 0,2-1-26 0 0,-2-13 23 0 0,1 13 3 0 0,2 1-31 0 0,1-16-8 0 0,1 17-42 0 0,-2 2 99 0 0,0-1-1 0 0,0 1 1 0 0,0 0-1 0 0,1 0 1 0 0,-1 0-1 0 0,0 0 1 0 0,1 0-1 0 0,-1 0 0 0 0,0 0 1 0 0,1 0-1 0 0,-1 0 1 0 0,1 1-1 0 0,0-1 1 0 0,-1 1-1 0 0,1-1 0 0 0,-1 1 1 0 0,1 0-1 0 0,0-1 1 0 0,-1 1-1 0 0,1 0 1 0 0,0 0-1 0 0,0 0 0 0 0,-1 0 1 0 0,1 0-1 0 0,0 1 1 0 0,-1-1-1 0 0,1 1 1 0 0,-1-1-1 0 0,1 1 1 0 0,0-1-1 0 0,1 2 0 0 0,30 25 23 0 0,-30-24-11 0 0,-1 1-2 0 0,0-1 16 0 0,-1 1 0 0 0,0-1 0 0 0,0 0-1 0 0,0 0 1 0 0,0 0 0 0 0,-1 0 0 0 0,1 1-1 0 0,-1-1 1 0 0,0 0 0 0 0,0 0-1 0 0,0 1 1 0 0,0-1 0 0 0,-1 0 0 0 0,1 1-1 0 0,-1-1 1 0 0,0 0 0 0 0,0 0 0 0 0,0 0-1 0 0,0 0 1 0 0,-1 0 0 0 0,1 0-1 0 0,-1 0 1 0 0,1 0 0 0 0,-1-1 0 0 0,0 1-1 0 0,0 0 1 0 0,-1-1 0 0 0,1 0 0 0 0,0 1-1 0 0,-1-1 1 0 0,0 0 0 0 0,-3 2 0 0 0,3-2 133 0 0,-1 0 7 0 0,-12 7-10 0 0,12-6 88 0 0,-26 2-18 0 0,28-8-178 0 0,-8-9-13 0 0,7 10-15 0 0,4-3-504 0 0,0 1 218 0 0,0-4 111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20:27.967"/>
    </inkml:context>
    <inkml:brush xml:id="br0">
      <inkml:brushProperty name="width" value="0.35" units="cm"/>
      <inkml:brushProperty name="height" value="0.35" units="cm"/>
      <inkml:brushProperty name="color" value="#66CC00"/>
    </inkml:brush>
  </inkml:definitions>
  <inkml:trace contextRef="#ctx0" brushRef="#br0">67 121 772 0 0,'0'0'5038'0'0,"-1"3"-4942"0"0,-8 15 579 0 0,6-17-578 0 0,-10 7 2 0 0,9-6 284 0 0,1-4-368 0 0,-8-6 1 0 0,8 7-13 0 0,2-3-52 0 0,-5-16 9 0 0,7 17 3 0 0,5-12 28 0 0,-5 12-5 0 0,2 0-12 0 0,27-20-78 0 0,-27 22 86 0 0,2 2 0 0 0,15 2 33 0 0,-15-2 108 0 0,-2 1-5 0 0,-1 0-63 0 0,0 1-1 0 0,0-1 1 0 0,0 1 0 0 0,0 0-1 0 0,-1-1 1 0 0,1 1-1 0 0,-1 0 1 0 0,0 0-1 0 0,0 0 1 0 0,1 3-1 0 0,-1-2 92 0 0,-13 19 93 0 0,0-13-195 0 0,9-8 55 0 0,-1-1-75 0 0,-14 2 3 0 0,14-2-10 0 0,-18-7-19 0 0,19 3-11 0 0,-10-8-1 0 0,9 8 5 0 0,2 0-15 0 0,1 1 19 0 0,0 1 3 0 0,0 0 0 0 0,0 0 0 0 0,0 0 0 0 0,0 0 0 0 0,1 0 0 0 0,-1 0 0 0 0,0 0 0 0 0,1-1 0 0 0,-1 1 0 0 0,1 0 0 0 0,-1 0 0 0 0,0-3 0 0 0,1 0-27 0 0,0-41-176 0 0,1 44 204 0 0,-1 1 0 0 0,0-1-1 0 0,1 1 1 0 0,-1 0 0 0 0,0-1 0 0 0,1 1-1 0 0,-1-1 1 0 0,1 1 0 0 0,-1 0 0 0 0,0 0-1 0 0,1-1 1 0 0,-1 1 0 0 0,1 0 0 0 0,-1 0 0 0 0,1 0-1 0 0,-1-1 1 0 0,1 1 0 0 0,-1 0 0 0 0,1 0-1 0 0,-1 0 1 0 0,1 0 0 0 0,0 0 0 0 0,0 0-1 0 0,-1 0 0 0 0,1 0 0 0 0,-1 0 0 0 0,1 0 0 0 0,-1 0 1 0 0,1 0-1 0 0,-1 0 0 0 0,1-1 0 0 0,-1 1 0 0 0,1 0 0 0 0,-1 0 1 0 0,1 0-1 0 0,-1-1 0 0 0,1 1 0 0 0,-1 0 0 0 0,0-1 0 0 0,1 1 1 0 0,-1 0-1 0 0,0-1 0 0 0,1 1 0 0 0,-1 0 0 0 0,1-1 0 0 0,4 1-2 0 0,14 0 3 0 0,-14 0 0 0 0,0 1-3 0 0,13 5 7 0 0,4 5 16 0 0,-19-9 101 0 0,0 1-52 0 0,-3-3-58 0 0,1 1-1 0 0,-1-1 0 0 0,1 1 1 0 0,-1 0-1 0 0,1-1 0 0 0,-1 1 1 0 0,0 0-1 0 0,1-1 0 0 0,-1 1 0 0 0,0 0 1 0 0,1-1-1 0 0,-1 1 0 0 0,0 0 1 0 0,0 0-1 0 0,0-1 0 0 0,0 1 1 0 0,1 0-1 0 0,-1 0 0 0 0,0-1 0 0 0,0 1 1 0 0,-1 0-1 0 0,1 0 0 0 0,0 0 1 0 0,0-1-1 0 0,0 1 0 0 0,0 0 1 0 0,-1-1-1 0 0,1 1 0 0 0,0 0 0 0 0,-1 0 1 0 0,1-1-1 0 0,-1 1 0 0 0,1 0 1 0 0,0-1-1 0 0,-1 1 0 0 0,1-1 1 0 0,-1 1-1 0 0,0-1 0 0 0,0 1 0 0 0,-2 2 110 0 0,3-3-118 0 0,0 0-1 0 0,-1 0 1 0 0,1 0-1 0 0,0 0 1 0 0,-1-1 0 0 0,1 1-1 0 0,-1 0 1 0 0,1 0-1 0 0,0 0 1 0 0,-1 0 0 0 0,1 0-1 0 0,-1 0 1 0 0,1 0-1 0 0,0 0 1 0 0,-1 0 0 0 0,1 0-1 0 0,-1 0 1 0 0,1 1-1 0 0,0-1 1 0 0,-1 0 0 0 0,1 0-1 0 0,-1 0 1 0 0,1 0-1 0 0,0 1 1 0 0,-1-1 0 0 0,1 0-1 0 0,0 0 1 0 0,-1 1-1 0 0,1-1 1 0 0,-1 1 0 0 0,1-1 0 0 0,-1 0-1 0 0,1 1 1 0 0,-1-1 0 0 0,1 0 0 0 0,-1 1 0 0 0,1-1 0 0 0,-1 0 0 0 0,1 0-1 0 0,-1 1 1 0 0,1-1 0 0 0,-1 0 0 0 0,0 0 0 0 0,1 0 0 0 0,-1 0 0 0 0,1 0 0 0 0,-1 0-1 0 0,0 0 1 0 0,1 0 0 0 0,-1 0 0 0 0,1 0 0 0 0,-1 0 0 0 0,1 0 0 0 0,-1-1-1 0 0,0 1 1 0 0,1 0 0 0 0,-1 0 0 0 0,1-1 0 0 0,-1 1 0 0 0,1 0 0 0 0,-1-1-1 0 0,-2-1-4 0 0,0 1 0 0 0,1-1 0 0 0,0 0-1 0 0,-1 0 1 0 0,1-1 0 0 0,0 1 0 0 0,0 0-1 0 0,0-1 1 0 0,0 1 0 0 0,0-1-1 0 0,-1-3 1 0 0,1 2-11 0 0,3-1-33 0 0,9-35-72 0 0,-9 37 91 0 0,17-14-61 0 0,-14 16 54 0 0,13-2 20 0 0,-13 2-27 0 0,18 10-1243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20:31.625"/>
    </inkml:context>
    <inkml:brush xml:id="br0">
      <inkml:brushProperty name="width" value="0.35" units="cm"/>
      <inkml:brushProperty name="height" value="0.35" units="cm"/>
      <inkml:brushProperty name="color" value="#66CC00"/>
    </inkml:brush>
  </inkml:definitions>
  <inkml:trace contextRef="#ctx0" brushRef="#br0">115 210 348 0 0,'0'0'6399'0'0,"-1"3"-6343"0"0,0 1-35 0 0,-1 0 0 0 0,0 0 0 0 0,0 0 1 0 0,-1 0-1 0 0,1 0 0 0 0,-5 4 0 0 0,5-5 15 0 0,-1-1-20 0 0,-29 21 158 0 0,28-21 156 0 0,0-3-316 0 0,3 1-16 0 0,-1 1 1 0 0,1-1-1 0 0,-1 0 0 0 0,0 0 0 0 0,1 0 1 0 0,-1 0-1 0 0,0 0 0 0 0,1-1 0 0 0,-1 1 1 0 0,1 0-1 0 0,-1-1 0 0 0,0 1 0 0 0,-1-2 1 0 0,4-2-5 0 0,3-13 6 0 0,-4 12-7 0 0,2 2-2 0 0,6-12 4 0 0,12-10-26 0 0,-14 18 23 0 0,-4 5-1 0 0,0 1 6 0 0,-1 1 3 0 0,0-1 0 0 0,0 1 0 0 0,1-1 0 0 0,-1 0 0 0 0,0 1 0 0 0,0-1 0 0 0,0 0 0 0 0,0 0 0 0 0,0 0 0 0 0,0 0 0 0 0,1-2 0 0 0,-1 3 0 0 0,2-3 0 0 0,1 1-11 0 0,37-11 14 0 0,-36 12 441 0 0,4 7-177 0 0,-9-6-243 0 0,1 0 0 0 0,-1 0-1 0 0,1 0 1 0 0,-1 0 0 0 0,1 0 0 0 0,-1 0-1 0 0,1 0 1 0 0,-1 0 0 0 0,1 1-1 0 0,-1-1 1 0 0,0 0 0 0 0,1 0-1 0 0,-1 1 1 0 0,1-1 0 0 0,-1 0 0 0 0,0 0-1 0 0,1 1 1 0 0,-1-1 0 0 0,0 1-1 0 0,1-1 1 0 0,-1 0 0 0 0,0 1-1 0 0,0-1 1 0 0,1 1 0 0 0,-1-1 0 0 0,0 0-1 0 0,0 1 1 0 0,0-1 0 0 0,1 1-1 0 0,-1-1 1 0 0,0 1 0 0 0,0-1-1 0 0,0 1 1 0 0,-3 37 375 0 0,2-35-301 0 0,-1 0-37 0 0,-8 11 587 0 0,-11-4-432 0 0,14-16-199 0 0,-8-3-9 0 0,8-2-5 0 0,5 8 2 0 0,1-1-16 0 0,-4-12-3 0 0,4 12 6 0 0,1-1-29 0 0,0 1 29 0 0,0-1 1 0 0,0 0-1 0 0,1 1 0 0 0,-1-1 1 0 0,1 1-1 0 0,2-8 1 0 0,-1 9 1 0 0,-2 2 4 0 0,1 0 1 0 0,0 0-1 0 0,0-1 1 0 0,-1 1-1 0 0,1 0 1 0 0,0 0-1 0 0,0 0 1 0 0,0 0-1 0 0,0 0 0 0 0,0 0 1 0 0,1 0-1 0 0,-1 0 1 0 0,0 0-1 0 0,2 0 1 0 0,9-7 4 0 0,-9 6-11 0 0,1 1 2 0 0,13-7-4 0 0,-13 6 2 0 0,0 1 3 0 0,8-3-11 0 0,-11 5 21 0 0,-1-1-1 0 0,1 1 0 0 0,-1-1 0 0 0,1 1 1 0 0,-1-1-1 0 0,1 1 0 0 0,-1-1 1 0 0,0 1-1 0 0,1 0 0 0 0,-1-1 0 0 0,0 1 1 0 0,0 0-1 0 0,1-1 0 0 0,-1 1 1 0 0,0 0-1 0 0,0-1 0 0 0,0 1 0 0 0,0 0 1 0 0,0-1-1 0 0,0 1 0 0 0,0 0 1 0 0,0 0-1 0 0,0-1 0 0 0,0 1 0 0 0,0 0 1 0 0,-1-1-1 0 0,1 1 0 0 0,-1 1 1 0 0,1 2 5 0 0,-20 7 59 0 0,15-10-63 0 0,0-1-5 0 0,0 0 0 0 0,0 0 0 0 0,0-1 0 0 0,0 1 0 0 0,0-1 0 0 0,-8-2 0 0 0,10 2-8 0 0,0-2-4 0 0,1 0 6 0 0,0 0 0 0 0,1 0 1 0 0,-1 0-1 0 0,1 0 0 0 0,-1 0 0 0 0,1 0 1 0 0,0 0-1 0 0,0 0 0 0 0,0-1 1 0 0,1 1-1 0 0,-1 0 0 0 0,1 0 0 0 0,0-1 1 0 0,0 1-1 0 0,0-1 0 0 0,0 1 1 0 0,0 0-1 0 0,2-5 0 0 0,-1 3-8 0 0,1 2-2 0 0,6-11 3 0 0,-4 8 2 0 0,7-6 0 0 0,5 0-7 0 0,-12 10 13 0 0,-1 0-7 0 0,17-7-17 0 0,-15 9 20 0 0,18 1 18 0 0,-17-1 10 0 0,-1 8-6 0 0,-5-8-13 0 0,1 1 0 0 0,-1-1 0 0 0,1 0 0 0 0,-1 1 0 0 0,0-1 0 0 0,1 0 1 0 0,-1 1-1 0 0,0-1 0 0 0,1 0 0 0 0,-1 1 0 0 0,0-1 0 0 0,0 0 1 0 0,1 1-1 0 0,-1-1 0 0 0,0 1 0 0 0,0-1 0 0 0,0 1 0 0 0,0-1 0 0 0,1 1 1 0 0,-1-1-1 0 0,0 1 0 0 0,0-1 0 0 0,0 1 0 0 0,0-1 0 0 0,0 1 1 0 0,0-1-1 0 0,0 1 0 0 0,0-1 0 0 0,0 0 0 0 0,-1 1 0 0 0,1-1 0 0 0,0 2 1 0 0,-14 39 10 0 0,12-37-6 0 0,-1 0 0 0 0,-25 28 34 0 0,25-30-34 0 0,3-1-3 0 0,-1 0 0 0 0,0 0-1 0 0,0 0 1 0 0,0 0 0 0 0,0 0-1 0 0,0 0 1 0 0,0-1 0 0 0,0 1-1 0 0,0 0 1 0 0,-1-1 0 0 0,1 1-1 0 0,0-1 1 0 0,0 1 0 0 0,-1-1-1 0 0,1 1 1 0 0,0-1 0 0 0,-3 0 0 0 0,-15 4 1 0 0,14-3-14 0 0,1-2-18 0 0,-13-4 31 0 0,12 4 0 0 0,3-1-8 0 0,-8-6 2 0 0,7 6-6 0 0,1-1-41 0 0,1 3 48 0 0,1-1 0 0 0,-1 1 0 0 0,0-1 0 0 0,1 1 0 0 0,-1-1 0 0 0,1 1 0 0 0,-1-1 0 0 0,1 1 0 0 0,0-1 1 0 0,-1 0-1 0 0,1 1 0 0 0,0-1 0 0 0,-1 0 0 0 0,1 1 0 0 0,0-1 0 0 0,0 0 0 0 0,-1 1 0 0 0,1-1 0 0 0,0 0 1 0 0,0 0-1 0 0,0 1 0 0 0,0-1 0 0 0,0 0 0 0 0,0 0 0 0 0,0 1 0 0 0,0-1 0 0 0,0 0 0 0 0,1 1 0 0 0,-1-1 0 0 0,0 0 1 0 0,0 0-1 0 0,1 1 0 0 0,-1-1 0 0 0,0 1 0 0 0,1-1 0 0 0,-1 0 0 0 0,0 1 0 0 0,1-1 0 0 0,-1 1 0 0 0,1-1 0 0 0,0 0 1 0 0,1-2-9 0 0,2 2-2 0 0,12-6-8 0 0,-12 6 18 0 0,0 0-1 0 0,15-1-2 0 0,-14 1-3 0 0,0 1-12 0 0,15 1 12 0 0,-15-1 20 0 0,2 5 23 0 0,-6-5-35 0 0,-1 0 1 0 0,0 0-1 0 0,1 0 0 0 0,-1 0 1 0 0,1 0-1 0 0,-1 0 0 0 0,0 0 0 0 0,1 0 1 0 0,-1 0-1 0 0,1 0 0 0 0,-1 1 1 0 0,0-1-1 0 0,1 0 0 0 0,-1 0 1 0 0,0 0-1 0 0,1 1 0 0 0,-1-1 1 0 0,0 0-1 0 0,0 1 0 0 0,1-1 0 0 0,-1 0 1 0 0,0 0-1 0 0,0 1 0 0 0,1-1 1 0 0,-1 0-1 0 0,0 1 0 0 0,0-1 1 0 0,0 1-1 0 0,1-1 0 0 0,-1 0 0 0 0,0 1 1 0 0,0-1-1 0 0,0 0 0 0 0,0 1 1 0 0,0-1-1 0 0,0 1 0 0 0,0-1 1 0 0,0 1-1 0 0,-14 32 78 0 0,12-31-62 0 0,2-1-15 0 0,0-1 0 0 0,-1 0 0 0 0,1 1 0 0 0,0-1 0 0 0,0 1 0 0 0,-1-1 0 0 0,1 0 0 0 0,0 1 0 0 0,0-1 0 0 0,-1 0 0 0 0,1 0 0 0 0,0 1 0 0 0,-1-1 0 0 0,1 0 0 0 0,-1 0 0 0 0,1 1 0 0 0,0-1 0 0 0,-1 0 0 0 0,1 0 0 0 0,-1 0-1 0 0,1 0 1 0 0,0 0 0 0 0,-1 0 0 0 0,1 1 0 0 0,-1-1 0 0 0,0 0 0 0 0,1 0 0 0 0,-1 0 0 0 0,1 0-1 0 0,-1 0 1 0 0,1 0 0 0 0,0 0 0 0 0,-1 0-1 0 0,1 0 1 0 0,-1 0 0 0 0,1 1-1 0 0,-1-1 1 0 0,1 0 0 0 0,0 0 0 0 0,-1 1-1 0 0,1-1 1 0 0,-1 0 0 0 0,1 0-1 0 0,0 1 1 0 0,-1-1 0 0 0,1 0-1 0 0,0 1 1 0 0,0-1 0 0 0,-1 1 0 0 0,1-1-1 0 0,-1 1 1 0 0,-20 9 40 0 0,16-9-34 0 0,-15 3 0 0 0,15-3 13 0 0,0-1-12 0 0,-13-2-3 0 0,13 1-4 0 0,-15-5-14 0 0,17 5-4 0 0,-3-4-13 0 0,5 5 28 0 0,1 0 0 0 0,0 0 0 0 0,-1 0 0 0 0,1 0 0 0 0,0 0 0 0 0,-1-1 0 0 0,1 1 0 0 0,0 0 0 0 0,-1 0 0 0 0,1 0 0 0 0,0 0 0 0 0,-1-1 0 0 0,1 1 0 0 0,0 0 0 0 0,-1 0 0 0 0,1-1 0 0 0,0 1 0 0 0,0 0 0 0 0,0-1 0 0 0,-1 1 0 0 0,1 0 0 0 0,0 0 0 0 0,0-1 0 0 0,0 1 0 0 0,-1 0 0 0 0,1-1 0 0 0,0 1 0 0 0,0 0 0 0 0,0-1 0 0 0,0 1 0 0 0,0-1 0 0 0,0 1 0 0 0,0 0 0 0 0,0-1 0 0 0,0 1 0 0 0,0 0 0 0 0,0-1 0 0 0,0 0 0 0 0,3-2-3 0 0,-1 0 1 0 0,1 0-1 0 0,0 0 1 0 0,0 0 0 0 0,0 0-1 0 0,1 0 1 0 0,-1 1 0 0 0,1 0-1 0 0,-1 0 1 0 0,1 0-1 0 0,0 0 1 0 0,-1 0 0 0 0,6-1-1 0 0,-5 2-1 0 0,0 0-2 0 0,13-1 9 0 0,-13 1 2 0 0,1 1-22 0 0,18 1 6 0 0,-18-1 12 0 0,-1 1 9 0 0,11 3 2 0 0,-11-3 13 0 0,-2 2-2 0 0,0-2-17 0 0,-1 0 0 0 0,0 0 0 0 0,0 0 0 0 0,-1 0 0 0 0,1 0 0 0 0,0 0-1 0 0,0 1 1 0 0,0-1 0 0 0,-1 0 0 0 0,1 1 0 0 0,-1-1 0 0 0,1 0 0 0 0,-1 1 0 0 0,1-1 0 0 0,-1 0 0 0 0,0 1 0 0 0,0-1 0 0 0,0 1 0 0 0,0-1 0 0 0,0 1 0 0 0,0-1 0 0 0,0 0-1 0 0,0 1 1 0 0,0-1 0 0 0,-1 1 0 0 0,1-1 0 0 0,0 0 0 0 0,-1 1 0 0 0,1-1 0 0 0,-2 3 0 0 0,-1 2 1 0 0,2-1-3 0 0,-1-1 1 0 0,0 1-1 0 0,-1-1 1 0 0,1 0-1 0 0,-1 0 1 0 0,0 0-1 0 0,0 0 1 0 0,0 0 0 0 0,0-1-1 0 0,-5 4 1 0 0,-40 34 97 0 0,44-39-74 0 0,0-1-10 0 0,3 0-11 0 0,1 0-4 0 0,-1-1-1 0 0,0 1 1 0 0,0 0-1 0 0,0-1 1 0 0,0 1-1 0 0,0-1 1 0 0,0 0-1 0 0,0 1 1 0 0,0-1-1 0 0,0 0 1 0 0,0 1-1 0 0,0-1 1 0 0,0 0-1 0 0,0 0 1 0 0,-1 0-1 0 0,1 0 1 0 0,0 0-1 0 0,0 0 1 0 0,0 0-1 0 0,0-1 1 0 0,-1 1-1 0 0,-14-6 1 0 0,12 5-7 0 0,4-3-1 0 0,-1 0 8 0 0,0 1-4 0 0,1 0 0 0 0,-1 0 0 0 0,1 0 0 0 0,0 0 0 0 0,0 0 0 0 0,0 0 0 0 0,0 0 0 0 0,0 0 1 0 0,1 0-1 0 0,1-5 0 0 0,1 3 0 0 0,-1-1-1 0 0,1 1 1 0 0,1 0 0 0 0,-1 0 0 0 0,1 0 0 0 0,0 0 0 0 0,0 1 0 0 0,0 0 0 0 0,0 0-1 0 0,7-5 1 0 0,17-13-8 0 0,-23 20 6 0 0,-2 0-11 0 0,1 1-3 0 0,13-7-2 0 0,-12 6-1 0 0,-1 2-12 0 0,15-3 32 0 0,-14 3 4 0 0,-2 2 0 0 0,-1-1 0 0 0,0 0 0 0 0,-1 0 0 0 0,1 0 0 0 0,-1 1 0 0 0,1-1 1 0 0,-1 1-1 0 0,1-1 0 0 0,-1 1 0 0 0,0 0 0 0 0,0 0 0 0 0,0-1 0 0 0,0 1 1 0 0,0 0-1 0 0,0 0 0 0 0,0 0 0 0 0,-1 0 0 0 0,1 2 0 0 0,0 1 7 0 0,-1-1-1 0 0,1 2-6 0 0,-7 31-6 0 0,-1-11 15 0 0,6-22-3 0 0,-7 17 61 0 0,6-18-54 0 0,2-2-15 0 0,0 0 0 0 0,0 0-1 0 0,-1-1 1 0 0,1 1 0 0 0,0 0-1 0 0,-1 0 1 0 0,1 0 0 0 0,0 0 0 0 0,-1-1-1 0 0,1 1 1 0 0,-1 0 0 0 0,1 0-1 0 0,-1-1 1 0 0,0 1 0 0 0,1-1 0 0 0,-1 1-1 0 0,0 0 1 0 0,1-1 0 0 0,-1 1-1 0 0,0-1 1 0 0,1 1 0 0 0,-1-1 0 0 0,0 0-1 0 0,-1 1 1 0 0,-14 3-1 0 0,11-2-1 0 0,0-10-16 0 0,5 8 17 0 0,-1-1-1 0 0,1 1 1 0 0,0 0-1 0 0,-1 0 1 0 0,1-1-1 0 0,0 1 1 0 0,-1 0-1 0 0,1-1 1 0 0,0 1-1 0 0,-1 0 1 0 0,1-1 0 0 0,0 1-1 0 0,0-1 1 0 0,-1 1-1 0 0,1 0 1 0 0,0-1-1 0 0,0 1 1 0 0,0-1-1 0 0,0 1 1 0 0,0-1-1 0 0,0 1 1 0 0,-1-1-1 0 0,1 1 1 0 0,0-1-1 0 0,0 1 1 0 0,0 0 0 0 0,1-1-1 0 0,-1 1 1 0 0,0-1-1 0 0,0 1 1 0 0,0-1-1 0 0,0 1 1 0 0,0-1-1 0 0,23-26-30 0 0,-21 24 19 0 0,2 1-6 0 0,12-6 6 0 0,-12 6 6 0 0,0 1 1 0 0,13-2 2 0 0,-13 2 8 0 0,1 0-20 0 0,16 0 16 0 0,-16 1 131 0 0,-12 27-105 0 0,7-27-25 0 0,-1 1 0 0 0,1 0 0 0 0,-1-1 0 0 0,1 1 0 0 0,-1 0 0 0 0,0-1 0 0 0,0 1 0 0 0,1-1 0 0 0,-1 1 0 0 0,0-1 0 0 0,0 1 0 0 0,1-1 0 0 0,-1 1 0 0 0,0-1 0 0 0,0 0 0 0 0,0 0 0 0 0,0 1 0 0 0,0-1 0 0 0,1 0 0 0 0,-1 0 0 0 0,0 0 1 0 0,0 0-1 0 0,0 0 0 0 0,0 0 0 0 0,0 0 0 0 0,0 0 0 0 0,-1-1 0 0 0,-18 0-13 0 0,15 0-6 0 0,4-46-112 0 0,2 42 129 0 0,1 2-6 0 0,14-31-45 0 0,-14 31 37 0 0,0 1-8 0 0,0 0 17 0 0,0-1-1 0 0,0 1 1 0 0,0 1 0 0 0,0-1-1 0 0,0 0 1 0 0,1 0 0 0 0,-1 1-1 0 0,1 0 1 0 0,-1-1 0 0 0,1 1 0 0 0,3-2-1 0 0,-2 2 3 0 0,0 2-2 0 0,20 3 62 0 0,-16 17 6 0 0,-11-18-54 0 0,-23 29 32 0 0,23-29-26 0 0,-7 2-2 0 0,-3 5 42 0 0,-3-3-55 0 0,12-5-2 0 0,-1-3-46 0 0,-16-3 25 0 0,16 3 1 0 0,3-2-11 0 0,-7-9 18 0 0,7 9 7 0 0,0-1-8 0 0,0 0-143 0 0,-1-3 203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20:35.479"/>
    </inkml:context>
    <inkml:brush xml:id="br0">
      <inkml:brushProperty name="width" value="0.35" units="cm"/>
      <inkml:brushProperty name="height" value="0.35" units="cm"/>
      <inkml:brushProperty name="color" value="#66CC00"/>
    </inkml:brush>
  </inkml:definitions>
  <inkml:trace contextRef="#ctx0" brushRef="#br0">95 105 156 0 0,'0'0'10932'0'0,"2"2"-10952"0"0,-1-1 22 0 0,-1 0-1 0 0,1-1 0 0 0,-1 1 1 0 0,1 0-1 0 0,-1 0 0 0 0,1 0 0 0 0,-1-1 1 0 0,0 1-1 0 0,0 0 0 0 0,1 0 1 0 0,-1 0-1 0 0,0 0 0 0 0,0 0 0 0 0,0 0 1 0 0,0 0-1 0 0,0-1 0 0 0,0 1 1 0 0,0 0-1 0 0,0 0 0 0 0,0 0 1 0 0,-1 0-1 0 0,1 0 0 0 0,0 0 0 0 0,0-1 1 0 0,-1 1-1 0 0,1 0 0 0 0,-1 0 1 0 0,1 0-1 0 0,-1-1 0 0 0,1 1 0 0 0,-1 0 1 0 0,1 0-1 0 0,-1-1 0 0 0,0 2 1 0 0,-2 1 8 0 0,-6 3-3 0 0,-1 5 26 0 0,-25 7 31 0 0,31-16-16 0 0,-1-2-38 0 0,-13-3-15 0 0,13 2-2 0 0,4-2 1 0 0,-1-2 1 0 0,1 0 0 0 0,0-1 1 0 0,1 1-1 0 0,-1-1 0 0 0,1 1 1 0 0,0-1-1 0 0,0 1 0 0 0,1-1 1 0 0,2-9-1 0 0,-2 12-2 0 0,0-1 2 0 0,4-10 0 0 0,-3 10-5 0 0,-1 1 0 0 0,22-27-56 0 0,-21 27 48 0 0,2 1-36 0 0,-1 1 49 0 0,1 0 1 0 0,0 0-1 0 0,0 0 1 0 0,0 1-1 0 0,0 0 1 0 0,-1-1 0 0 0,1 1-1 0 0,6 1 1 0 0,-6-1 5 0 0,15 16 4 0 0,-7 19 31 0 0,-11-31-18 0 0,-7 15 2 0 0,5-15-10 0 0,-1 0-3 0 0,0 0 1 0 0,0-1-1 0 0,0 1 0 0 0,-1 0 0 0 0,0-1 0 0 0,1 1 0 0 0,-1-1 0 0 0,-1 0 1 0 0,1 0-1 0 0,0 0 0 0 0,-1-1 0 0 0,1 1 0 0 0,-6 2 0 0 0,-32 6 51 0 0,36-11-74 0 0,-1-7-30 0 0,6 7 45 0 0,0 0 0 0 0,-1 0 1 0 0,1 0-1 0 0,-1-1 0 0 0,1 1 0 0 0,0 0 1 0 0,-1 0-1 0 0,1-1 0 0 0,0 1 1 0 0,-1 0-1 0 0,1 0 0 0 0,0-1 0 0 0,0 1 1 0 0,-1 0-1 0 0,1-1 0 0 0,0 1 0 0 0,0 0 1 0 0,-1-1-1 0 0,1 1 0 0 0,0-1 1 0 0,0 1-1 0 0,0 0 0 0 0,0-1 0 0 0,0 1 1 0 0,-1-1-1 0 0,1 1 0 0 0,0 0 1 0 0,0-1-1 0 0,0 1 0 0 0,0-1 0 0 0,0 1 1 0 0,0 0-1 0 0,1-1 0 0 0,-1 1 0 0 0,0-1 1 0 0,0 0-1 0 0,4-15-12 0 0,-2 12-4 0 0,0 1 6 0 0,6-11 0 0 0,-5 11 0 0 0,0-1 2 0 0,0 1 5 0 0,0 1 1 0 0,0-1-1 0 0,1 0 1 0 0,-1 1-1 0 0,1 0 1 0 0,0 0-1 0 0,5-2 1 0 0,-6 2-2 0 0,1 0-16 0 0,13-2 14 0 0,-13 3-1 0 0,1 1-17 0 0,17 1 13 0 0,-21-1 11 0 0,1 0 0 0 0,-1 0 1 0 0,0 0-1 0 0,1 0 0 0 0,-1 0 0 0 0,1 0 1 0 0,-1 0-1 0 0,1 1 0 0 0,-1-1 0 0 0,0 1 1 0 0,1-1-1 0 0,-1 1 0 0 0,3 1 0 0 0,0 0 0 0 0,0-1 4 0 0,-2 1 5 0 0,26 21 14 0 0,-26-20-13 0 0,-1-3-7 0 0,0 1-1 0 0,0 0 1 0 0,0 0 0 0 0,0 0-1 0 0,-1 0 1 0 0,1 0-1 0 0,0 0 1 0 0,-1 0 0 0 0,1 0-1 0 0,-1 0 1 0 0,1 0 0 0 0,-1 0-1 0 0,0 1 1 0 0,1-1 0 0 0,-1 0-1 0 0,0 0 1 0 0,0 0-1 0 0,0 2 1 0 0,3 15 9 0 0,-2-14 1 0 0,-2 1-5 0 0,0 2-3 0 0,0 0 0 0 0,-1 1 0 0 0,0-1 1 0 0,-1 0-1 0 0,0-1 0 0 0,0 1 0 0 0,0 0 0 0 0,-5 6 1 0 0,-35 36 82 0 0,40-46-21 0 0,0 0 8 0 0,-9 8 7 0 0,9-8 61 0 0,-1-2-94 0 0,-12 5-14 0 0,12-5 22 0 0,2-3-48 0 0,1 0-7 0 0,-1 1-1 0 0,1 0 1 0 0,0-1 0 0 0,0 0 0 0 0,0 1 0 0 0,0-1 0 0 0,0 1-1 0 0,1-1 1 0 0,-1 0 0 0 0,0 0 0 0 0,1 0 0 0 0,-1 1-1 0 0,1-1 1 0 0,0 0 0 0 0,-1 0 0 0 0,1 0 0 0 0,0 0 0 0 0,0 0-1 0 0,0 1 1 0 0,1-1 0 0 0,-1 0 0 0 0,0 0 0 0 0,1 0 0 0 0,0-3-1 0 0,3-13 0 0 0,-2 8-2 0 0,3-11-1 0 0,-2 2-8 0 0,11-18-16 0 0,-6 23 10 0 0,0 1-1 0 0,21-25 0 0 0,-27 35 12 0 0,2 1 0 0 0,12-10-1 0 0,-12 9-2 0 0,0 0-2 0 0,13-7-1 0 0,-13 8 0 0 0,15-5-1 0 0,-16 5 5 0 0,3 2 0 0 0,0 0 11 0 0,0 1 0 0 0,0-1-1 0 0,0 1 1 0 0,0 0 0 0 0,9 3-1 0 0,-11-2 22 0 0,9 14 12 0 0,-11-12 17 0 0,-5 22-21 0 0,3-20-25 0 0,-1-6-6 0 0,1 0-1 0 0,0 1 1 0 0,-1-1-1 0 0,1 0 1 0 0,-1 1 0 0 0,1-1-1 0 0,0 0 1 0 0,-1 1-1 0 0,1-1 1 0 0,0 1-1 0 0,0-1 1 0 0,-1 1-1 0 0,1-1 1 0 0,0 0-1 0 0,0 1 1 0 0,0-1-1 0 0,-1 1 1 0 0,1-1-1 0 0,0 1 1 0 0,0-1-1 0 0,0 1 1 0 0,0-1-1 0 0,0 2 1 0 0,0-2 0 0 0,0 1-1 0 0,0-1 1 0 0,0 1 0 0 0,0-1-1 0 0,0 1 1 0 0,0-1 0 0 0,0 1-1 0 0,-1-1 1 0 0,1 1 0 0 0,0-1 0 0 0,0 1-1 0 0,0-1 1 0 0,-1 0 0 0 0,1 1-1 0 0,0-1 1 0 0,-1 1 0 0 0,1-1 0 0 0,0 0-1 0 0,-1 1 1 0 0,1-1 0 0 0,0 0-1 0 0,-1 1 1 0 0,0-1 0 0 0,1 1-1 0 0,-1-1 1 0 0,1 0 0 0 0,-1 0-1 0 0,1 0 1 0 0,0 0-1 0 0,-1 1 1 0 0,1-1 0 0 0,-1 0-1 0 0,1 0 1 0 0,0 1-1 0 0,-1-1 1 0 0,1 0 0 0 0,0 1-1 0 0,-1-1 1 0 0,1 0 0 0 0,0 1-1 0 0,0-1 1 0 0,-1 1-1 0 0,1-1 1 0 0,0 0 0 0 0,0 1-1 0 0,0-1 1 0 0,-1 1-1 0 0,1-1 1 0 0,0 1 0 0 0,0-1-1 0 0,0 1 1 0 0,0 0 0 0 0,0-1 0 0 0,0 1 0 0 0,-1 0 0 0 0,1-1 0 0 0,0 1 0 0 0,0-1 0 0 0,-1 1 0 0 0,1-1 0 0 0,0 1 0 0 0,-1-1 0 0 0,1 1 0 0 0,0-1 0 0 0,-1 1 0 0 0,1-1 0 0 0,-1 1 0 0 0,1-1 0 0 0,-1 0 0 0 0,1 1 0 0 0,-1-1 0 0 0,0 1 0 0 0,-14 10 20 0 0,13-8-17 0 0,-1-1 7 0 0,-1 0-3 0 0,-10 4-4 0 0,10-4 9 0 0,-1-1-12 0 0,-17 1-1 0 0,12-2-8 0 0,-5-5 4 0 0,-9-4 4 0 0,19 8 1 0 0,-4-9-8 0 0,-3 1-11 0 0,-11-20-2 0 0,21 26 7 0 0,2 2 4 0 0,-1 1 8 0 0,1-1 1 0 0,-1 1 0 0 0,1-1 0 0 0,0 1 0 0 0,-1-1 0 0 0,1 0 0 0 0,0 1 0 0 0,-1-1 0 0 0,1 1-1 0 0,0-1 1 0 0,0 0 0 0 0,-1 1 0 0 0,1-1 0 0 0,0 0 0 0 0,0 1 0 0 0,0-1 0 0 0,0 0-1 0 0,0 0 1 0 0,0 0 0 0 0,0 0-1 0 0,0 1 1 0 0,0-1 0 0 0,0 0-1 0 0,0 1 1 0 0,0-1-1 0 0,0 0 1 0 0,-1 1 0 0 0,1-1-1 0 0,0 0 1 0 0,0 1-1 0 0,-1-1 1 0 0,1 1 0 0 0,0-1-1 0 0,-1 0 1 0 0,1 1-1 0 0,0-1 1 0 0,-1 1-1 0 0,0-1 1 0 0,-2-22-25 0 0,4 18 8 0 0,3-12 7 0 0,-3 12 1 0 0,2 2-16 0 0,26-21-20 0 0,-26 22 27 0 0,20-4-84 0 0,-18 13 112 0 0,-4-7-8 0 0,-1 0-1 0 0,1 0 0 0 0,-1 0 0 0 0,0 0 0 0 0,1 1 0 0 0,-1-1 0 0 0,0 0 0 0 0,1 1 0 0 0,-1-1 0 0 0,0 0 0 0 0,1 0 0 0 0,-1 1 1 0 0,0-1-1 0 0,1 1 0 0 0,-1-1 0 0 0,0 0 0 0 0,0 1 0 0 0,0-1 0 0 0,1 1 0 0 0,-1-1 0 0 0,0 0 0 0 0,0 1 0 0 0,0-1 0 0 0,0 1 0 0 0,0-1 1 0 0,0 1-1 0 0,0-1 0 0 0,0 0 0 0 0,0 1 0 0 0,0-1 0 0 0,0 1 0 0 0,0-1 0 0 0,0 1 0 0 0,0-1 0 0 0,0 0 0 0 0,-1 1 0 0 0,-46 47 31 0 0,43-45-25 0 0,-14 7 13 0 0,15-8-7 0 0,-8 2 8 0 0,11-3-24 0 0,-1-1-1 0 0,1 1 1 0 0,-1-1-1 0 0,1 0 1 0 0,-1 1-1 0 0,0-1 1 0 0,1 0-1 0 0,-1 1 1 0 0,1-1-1 0 0,-1 0 1 0 0,0 0-1 0 0,1 0 1 0 0,-1 0-1 0 0,0 1 1 0 0,1-1-1 0 0,-1 0 1 0 0,1 0 0 0 0,-1 0-1 0 0,0 0 1 0 0,1 0-1 0 0,-1-1 1 0 0,0 1-1 0 0,1 0 1 0 0,-1 0-1 0 0,0 0 1 0 0,1 0-1 0 0,-2-1 1 0 0,-13-5-24 0 0,11 5-2 0 0,5-4-57 0 0,1-15 71 0 0,-1 15 8 0 0,0 2-10 0 0,4-11 4 0 0,-4 11 1 0 0,2 0-4 0 0,7-9 10 0 0,-8 9-2 0 0,1 1-17 0 0,-1 0 2 0 0,0 0 1 0 0,1 0-1 0 0,-1 1 1 0 0,1-1-1 0 0,-1 1 0 0 0,1-1 1 0 0,-1 1-1 0 0,1 0 1 0 0,0 0-1 0 0,0 0 0 0 0,5-1 1 0 0,-4 21 24 0 0,-4-15-8 0 0,-2 17-230 0 0,1-17 122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5:40:15.504"/>
    </inkml:context>
    <inkml:brush xml:id="br0">
      <inkml:brushProperty name="width" value="0.1" units="cm"/>
      <inkml:brushProperty name="height" value="0.1" units="cm"/>
      <inkml:brushProperty name="color" value="#FFFFFF"/>
    </inkml:brush>
  </inkml:definitions>
  <inkml:trace contextRef="#ctx0" brushRef="#br0">1 14 920 0 0,'0'0'3134'0'0,"2"-2"-2855"0"0,8-7-10 0 0,-7 6 533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20:59.552"/>
    </inkml:context>
    <inkml:brush xml:id="br0">
      <inkml:brushProperty name="width" value="0.1" units="cm"/>
      <inkml:brushProperty name="height" value="0.1" units="cm"/>
      <inkml:brushProperty name="color" value="#FFFFFF"/>
    </inkml:brush>
  </inkml:definitions>
  <inkml:trace contextRef="#ctx0" brushRef="#br0">31 41 272 0 0,'0'0'1209'0'0,"-2"-3"-240"0"0,-16-35 7162 0 0,16 42-8008 0 0,0 0-64 0 0,1 1-1 0 0,-1-1 1 0 0,1 1 0 0 0,0-1 0 0 0,0 1 0 0 0,1 0 0 0 0,-1 0 0 0 0,1 0 0 0 0,0-1 0 0 0,0 1 0 0 0,1 0 0 0 0,-1 0-1 0 0,2 4 1 0 0,1 13 71 0 0,24 240 506 0 0,-18-209-579 0 0,2 0 0 0 0,33 93 0 0 0,-41-136-48 0 0,1 0 0 0 0,0 0 0 0 0,0-1 0 0 0,1 1 0 0 0,0-1 0 0 0,1 0 0 0 0,0-1 0 0 0,1 1 0 0 0,-1-1 0 0 0,1 0 0 0 0,16 13-1 0 0,-21-20-5 0 0,-1-1 0 0 0,0 1 0 0 0,0 0 0 0 0,0 0 0 0 0,1-1 0 0 0,-1 1 0 0 0,0-1-1 0 0,0 1 1 0 0,1-1 0 0 0,-1 0 0 0 0,1 1 0 0 0,-1-1 0 0 0,0 0 0 0 0,1 0-1 0 0,-1 0 1 0 0,1 0 0 0 0,-1 0 0 0 0,0 0 0 0 0,1 0 0 0 0,-1 0 0 0 0,0-1-1 0 0,1 1 1 0 0,1-1 0 0 0,35-13 18 0 0,-29 8-17 0 0,-2 0 0 0 0,2 0-1 0 0,0 0-1 0 0,-1-1 0 0 0,1 0 0 0 0,-1-1 0 0 0,-1 0 1 0 0,1 0-1 0 0,-2 0 0 0 0,1-1 0 0 0,-1 0 0 0 0,0-1 1 0 0,-1 1-1 0 0,0-1 0 0 0,0 0 0 0 0,-1 0 0 0 0,-1 0 0 0 0,0-1 1 0 0,0 0-1 0 0,2-17 0 0 0,-3-2 2 0 0,-1-1 0 0 0,-2 0 1 0 0,0 0-1 0 0,-3 0 0 0 0,-7-36 0 0 0,-2 7 8 0 0,2 11-18 0 0,10 45-13 0 0,-1 0-8 0 0,-1-4-30 0 0,2 12 75 0 0,2 28 156 0 0,8 55 101 0 0,1-11-291 0 0,28 148 485 0 0,-32-199-748 0 0,2-1 0 0 0,0 0 0 0 0,1 0 0 0 0,2-1 0 0 0,0-1 0 0 0,27 41 0 0 0,-1-25-6984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21:01.219"/>
    </inkml:context>
    <inkml:brush xml:id="br0">
      <inkml:brushProperty name="width" value="0.1" units="cm"/>
      <inkml:brushProperty name="height" value="0.1" units="cm"/>
      <inkml:brushProperty name="color" value="#FFFFFF"/>
    </inkml:brush>
  </inkml:definitions>
  <inkml:trace contextRef="#ctx0" brushRef="#br0">1 1 344 0 0,'0'0'7963'0'0,"4"1"-7692"0"0,11 4 68 0 0,-11-4 798 0 0,-3 3-789 0 0,3 38 821 0 0,-4-38-942 0 0,0 2-41 0 0,-2 57 245 0 0,1-5-238 0 0,1-53-165 0 0,0 1-7 0 0,0 19-4 0 0,0-19-9 0 0,0-1 0 0 0,-2 48-588 0 0,2-48-7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21:02.263"/>
    </inkml:context>
    <inkml:brush xml:id="br0">
      <inkml:brushProperty name="width" value="0.1" units="cm"/>
      <inkml:brushProperty name="height" value="0.1" units="cm"/>
      <inkml:brushProperty name="color" value="#FFFFFF"/>
    </inkml:brush>
  </inkml:definitions>
  <inkml:trace contextRef="#ctx0" brushRef="#br0">2 39 1280 0 0,'3'-3'1320'0'0,"8"-10"1302"0"0,-8 11-1977 0 0,9-10 1096 0 0,-9 10-1580 0 0,3-5-230 0 0,-1 9 331 0 0,-6 14 1236 0 0,0-12-1486 0 0,-7 4 43 0 0,-1 4-3 0 0,-2-3-40 0 0,8-7 20 0 0,2-2-240 0 0,1 0 202 0 0,-1-1 1 0 0,0 1 0 0 0,1 0 0 0 0,-1-1 0 0 0,0 1 0 0 0,1-1 0 0 0,-1 1 0 0 0,1-1 0 0 0,-1 1 0 0 0,1-1 0 0 0,-1 1 0 0 0,1-1 0 0 0,-1 1 0 0 0,1-1 0 0 0,-1 0 0 0 0,1 1 0 0 0,0-1 0 0 0,-1 0 0 0 0,1 1 0 0 0,0-1 0 0 0,0 0 0 0 0,0 0 0 0 0,-1 1 0 0 0,1-1 0 0 0,0 0 0 0 0,0 1 0 0 0,0-1 0 0 0,0 0 0 0 0,0 0 0 0 0,0 1 0 0 0,1-1 0 0 0,-1 0 0 0 0,0 0 0 0 0,0 1 0 0 0,0-1 0 0 0,1 0 0 0 0,-1 1 0 0 0,0-1 0 0 0,1 0 0 0 0,-1 1 0 0 0,0-1 0 0 0,1 1 0 0 0,-1-1 0 0 0,1 0 0 0 0,-1 1 0 0 0,1-1 0 0 0,-1 1 0 0 0,1-1 0 0 0,1 0 0 0 0,9 18-4980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21:02.935"/>
    </inkml:context>
    <inkml:brush xml:id="br0">
      <inkml:brushProperty name="width" value="0.1" units="cm"/>
      <inkml:brushProperty name="height" value="0.1" units="cm"/>
      <inkml:brushProperty name="color" value="#FFFFFF"/>
    </inkml:brush>
  </inkml:definitions>
  <inkml:trace contextRef="#ctx0" brushRef="#br0">63 1 128 0 0,'0'0'11273'0'0,"1"4"-11145"0"0,0 12-157 0 0,-1-1 0 0 0,0 0 0 0 0,-1 1 0 0 0,-1-1 0 0 0,0 0 0 0 0,-9 28 0 0 0,-17 35-4330 0 0,15-56 1300 0 0,9-17 2598 0 0,1-1-582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21:07.904"/>
    </inkml:context>
    <inkml:brush xml:id="br0">
      <inkml:brushProperty name="width" value="0.1" units="cm"/>
      <inkml:brushProperty name="height" value="0.1" units="cm"/>
      <inkml:brushProperty name="color" value="#FFFFFF"/>
    </inkml:brush>
  </inkml:definitions>
  <inkml:trace contextRef="#ctx0" brushRef="#br0">64 8 608 0 0,'23'-7'7402'0'0,"-18"7"-7319"0"0,15 1 91 0 0,-15-1 464 0 0,-3 3-455 0 0,9 11 159 0 0,-1 0 1 0 0,-1 2 0 0 0,-1-1 0 0 0,0 1-1 0 0,0 0 1 0 0,-2 0 0 0 0,0 1 0 0 0,4 20-1 0 0,-9-34-303 0 0,1 8 11 0 0,0 0-1 0 0,0 1 1 0 0,-1-1-1 0 0,-1 0 1 0 0,0 0-1 0 0,0 0 1 0 0,-1 1-1 0 0,0-1 1 0 0,-1 0-1 0 0,-1 0 1 0 0,0 0-1 0 0,-5 14 1 0 0,6-19-36 0 0,-2 3-44 0 0,1 0 0 0 0,-1-1 0 0 0,-1 1 0 0 0,0-1 0 0 0,0 0 1 0 0,0 0-1 0 0,-1-1 0 0 0,0 0 0 0 0,-1 0 0 0 0,-12 11 0 0 0,1-7-601 0 0,14-10 486 0 0,1 0-380 0 0,-3 0-99 0 0,-43 2-2493 0 0,44-4 1893 0 0,0-1-538 0 0,-14-5 396 0 0,15 5 624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21:08.421"/>
    </inkml:context>
    <inkml:brush xml:id="br0">
      <inkml:brushProperty name="width" value="0.1" units="cm"/>
      <inkml:brushProperty name="height" value="0.1" units="cm"/>
      <inkml:brushProperty name="color" value="#FFFFFF"/>
    </inkml:brush>
  </inkml:definitions>
  <inkml:trace contextRef="#ctx0" brushRef="#br0">35 64 1964 0 0,'0'0'1480'0'0,"2"-3"-294"0"0,7-9-281 0 0,-6 9-143 0 0,-1 0-74 0 0,8-8-122 0 0,-8 8 244 0 0,1 1-525 0 0,-2 0-203 0 0,1 1 0 0 0,0 0 0 0 0,-1 0 0 0 0,1 0 0 0 0,0 0 0 0 0,0 1 0 0 0,0-1 0 0 0,-1 0 0 0 0,1 1 0 0 0,0-1 0 0 0,0 1 0 0 0,0 0 0 0 0,0-1 0 0 0,0 1 0 0 0,0 0 0 0 0,0 0 0 0 0,3 1 0 0 0,-1-1 497 0 0,-5 5-510 0 0,-2 15-15 0 0,2-15-6 0 0,-1-3-30 0 0,0 1-1 0 0,0-1 0 0 0,-1 0 0 0 0,1 0 0 0 0,-1 0 1 0 0,0 0-1 0 0,1 0 0 0 0,-1 0 0 0 0,-6 2 0 0 0,5-2 191 0 0,0-2-138 0 0,-20 2 75 0 0,21-5-116 0 0,-1-1-23 0 0,0-1 0 0 0,0 0-1 0 0,0 0 1 0 0,0 0-1 0 0,1-1 1 0 0,0 1-1 0 0,-4-9 1 0 0,6 10-19 0 0,1 0-89 0 0,0 4 98 0 0,0-1 0 0 0,1 0 0 0 0,-1 1 1 0 0,0-1-1 0 0,0 0 0 0 0,0 1 0 0 0,0-1 0 0 0,0 1 1 0 0,1-1-1 0 0,-1 0 0 0 0,0 1 0 0 0,1-1 1 0 0,-1 1-1 0 0,0-1 0 0 0,1 1 0 0 0,-1-1 0 0 0,0 1 1 0 0,1-1-1 0 0,-1 1 0 0 0,1 0 0 0 0,-1-1 1 0 0,1 1-1 0 0,-1-1 0 0 0,2 1 0 0 0,12 6-251 0 0,-11-4-280 0 0,-2-1 355 0 0,0 1-1 0 0,0-1 1 0 0,0 1 0 0 0,0-1 0 0 0,0 1 0 0 0,0-1-1 0 0,0 0 1 0 0,0 0 0 0 0,1 1 0 0 0,-1-1-1 0 0,2 1 1 0 0,15 27-5794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21:10.122"/>
    </inkml:context>
    <inkml:brush xml:id="br0">
      <inkml:brushProperty name="width" value="0.1" units="cm"/>
      <inkml:brushProperty name="height" value="0.1" units="cm"/>
      <inkml:brushProperty name="color" value="#FFFFFF"/>
    </inkml:brush>
  </inkml:definitions>
  <inkml:trace contextRef="#ctx0" brushRef="#br0">0 12 1192 0 0,'0'0'8964'0'0,"5"1"-8950"0"0,12 2 6 0 0,-13-2 14 0 0,2-1-22 0 0,15-2-2 0 0,-16 2 4 0 0,1 0-11 0 0,47-5 3 0 0,-47 5 9 0 0,-1-1-7 0 0,72-7-70 0 0,-72 8 104 0 0,0 0-37 0 0,15-1 0 0 0,-15 1 8 0 0,0 0-17 0 0,1 1-135 0 0,3 0 144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21:18.610"/>
    </inkml:context>
    <inkml:brush xml:id="br0">
      <inkml:brushProperty name="width" value="0.1" units="cm"/>
      <inkml:brushProperty name="height" value="0.1" units="cm"/>
      <inkml:brushProperty name="color" value="#FFFFFF"/>
    </inkml:brush>
  </inkml:definitions>
  <inkml:trace contextRef="#ctx0" brushRef="#br0">1 8 660 0 0,'0'0'6988'0'0,"2"-2"-6942"0"0,8-4 294 0 0,-5 18 140 0 0,-2 1-615 0 0,81 327 1584 0 0,-83-336-1460 0 0,13 44-2089 0 0,-13-44 962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21:19.564"/>
    </inkml:context>
    <inkml:brush xml:id="br0">
      <inkml:brushProperty name="width" value="0.1" units="cm"/>
      <inkml:brushProperty name="height" value="0.1" units="cm"/>
      <inkml:brushProperty name="color" value="#FFFFFF"/>
    </inkml:brush>
  </inkml:definitions>
  <inkml:trace contextRef="#ctx0" brushRef="#br0">52 29 996 0 0,'0'0'2611'0'0,"2"-3"-2196"0"0,11-23 3627 0 0,-16 40-4198 0 0,-1-6 164 0 0,-10 15-697 0 0,1 1 0 0 0,-11 28 0 0 0,18-36-908 0 0,4-13 337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21:20.078"/>
    </inkml:context>
    <inkml:brush xml:id="br0">
      <inkml:brushProperty name="width" value="0.1" units="cm"/>
      <inkml:brushProperty name="height" value="0.1" units="cm"/>
      <inkml:brushProperty name="color" value="#FFFFFF"/>
    </inkml:brush>
  </inkml:definitions>
  <inkml:trace contextRef="#ctx0" brushRef="#br0">2 104 536 0 0,'0'0'7245'0'0,"-1"-4"-7155"0"0,1 1-82 0 0,0 1 0 0 0,0 0 0 0 0,0 0 0 0 0,0 0 0 0 0,1 0 1 0 0,-1 0-1 0 0,1 0 0 0 0,-1-1 0 0 0,1 1 0 0 0,0 0 0 0 0,0 0 0 0 0,0 1 0 0 0,0-1 1 0 0,0 0-1 0 0,0 0 0 0 0,0 0 0 0 0,1 1 0 0 0,-1-1 0 0 0,1 1 0 0 0,-1-1 1 0 0,1 1-1 0 0,-1-1 0 0 0,1 1 0 0 0,0 0 0 0 0,0 0 0 0 0,0 0 0 0 0,0 0 0 0 0,0 0 1 0 0,2-1-1 0 0,98-44-4745 0 0,-99 45 3763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5:41:22.050"/>
    </inkml:context>
    <inkml:brush xml:id="br0">
      <inkml:brushProperty name="width" value="0.1" units="cm"/>
      <inkml:brushProperty name="height" value="0.1" units="cm"/>
      <inkml:brushProperty name="color" value="#FFFFFF"/>
    </inkml:brush>
  </inkml:definitions>
  <inkml:trace contextRef="#ctx0" brushRef="#br0">0 6 1020 0 0,'0'0'7272'0'0,"4"-1"-7084"0"0,-4 0-169 0 0,0 1 0 0 0,1-1 1 0 0,-1 1-1 0 0,1 0 0 0 0,-1-1 0 0 0,1 1 0 0 0,-1 0 0 0 0,1 0 1 0 0,-1-1-1 0 0,1 1 0 0 0,-1 0 0 0 0,1 0 0 0 0,-1 0 0 0 0,1 0 1 0 0,0 0-1 0 0,-1 0 0 0 0,1 0 0 0 0,-1 0 0 0 0,1 0 0 0 0,-1 0 1 0 0,1 0-1 0 0,0 0 0 0 0,-1 0 0 0 0,1 0 0 0 0,-1 0 0 0 0,1 0 1 0 0,-1 1-1 0 0,1-1 0 0 0,-1 0 0 0 0,1 0 0 0 0,-1 1 0 0 0,1-1 1 0 0,-1 0-1 0 0,1 1 0 0 0,-1-1 0 0 0,0 1 0 0 0,1-1 0 0 0,-1 0 1 0 0,0 1-1 0 0,1-1 0 0 0,-1 1 0 0 0,0-1 0 0 0,1 1 0 0 0,-1-1 1 0 0,0 1-1 0 0,0-1 0 0 0,0 1 0 0 0,1-1 0 0 0,-1 1 0 0 0,0 0 1 0 0,0-1-1 0 0,0 1 0 0 0,0-1 0 0 0,0 2 0 0 0,1 1 155 0 0,1 2-6 0 0,62 198 1567 0 0,79 231-1026 0 0,-109-334-2385 0 0,-32-96 862 0 0,-11 18-5507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21:37.625"/>
    </inkml:context>
    <inkml:brush xml:id="br0">
      <inkml:brushProperty name="width" value="0.1" units="cm"/>
      <inkml:brushProperty name="height" value="0.1" units="cm"/>
      <inkml:brushProperty name="color" value="#FFFFFF"/>
    </inkml:brush>
  </inkml:definitions>
  <inkml:trace contextRef="#ctx0" brushRef="#br0">1 0 624 0 0,'0'0'4868'0'0,"2"3"-4681"0"0,11 10 193 0 0,-12-9-286 0 0,15 36 516 0 0,-15-36-476 0 0,0 1-20 0 0,12 45 146 0 0,0 2-141 0 0,-2 1-1 0 0,6 67 1 0 0,-13-63-100 0 0,-1-31-8 0 0,-3-22-10 0 0,1 0-20 0 0,-1 1-107 0 0,1 3 102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19:25.286"/>
    </inkml:context>
    <inkml:brush xml:id="br0">
      <inkml:brushProperty name="width" value="0.1" units="cm"/>
      <inkml:brushProperty name="height" value="0.1" units="cm"/>
      <inkml:brushProperty name="color" value="#FFFFFF"/>
    </inkml:brush>
  </inkml:definitions>
  <inkml:trace contextRef="#ctx0" brushRef="#br0">1 1 912 0 0,'0'0'3288'0'0,"2"3"-3164"0"0,13 28 2013 0 0,-14-27-1589 0 0,-1 0-375 0 0,2 14 4 0 0,-2-13-17 0 0,0 0 4 0 0,1 41 12 0 0,3 1-1 0 0,1-1 1 0 0,3 1-1 0 0,1-1 1 0 0,3-1-1 0 0,23 61 0 0 0,-33-101-171 0 0,8 21 35 0 0,27 50-1 0 0,-2-17-14 0 0,12-5 120 0 0,-44-51-96 0 0,1-2 8 0 0,13 4 1 0 0,-13-4-4 0 0,1-2-10 0 0,5-2-29 0 0,0-1 1 0 0,-1 0 0 0 0,1-1-1 0 0,-1 0 1 0 0,1 0-1 0 0,-1-1 1 0 0,-1 0-1 0 0,1-1 1 0 0,-1 0 0 0 0,-1 0-1 0 0,1-1 1 0 0,-1 0-1 0 0,7-10 1 0 0,-3 3-16 0 0,0 0 0 0 0,-1-1 0 0 0,-1 0 0 0 0,-1 0-1 0 0,0-1 1 0 0,-1 0 0 0 0,6-24 0 0 0,-9 18 4 0 0,0 0 1 0 0,-2-1-1 0 0,0 1 0 0 0,-2-1 0 0 0,0 1 1 0 0,-8-44-1 0 0,-10-17 123 0 0,15 73-89 0 0,2 7-1 0 0,0-1-17 0 0,-2-14-20 0 0,2 14-8 0 0,-6-14 90 0 0,8 38-19 0 0,0-15-8 0 0,-1 2-5 0 0,10 56 279 0 0,20 121 101 0 0,-21-145-401 0 0,1-1 1 0 0,30 69-1 0 0,-31-88-816 0 0,1 0 1 0 0,15 22-1 0 0,8 3-4542 0 0,-30-40 4496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19:26.678"/>
    </inkml:context>
    <inkml:brush xml:id="br0">
      <inkml:brushProperty name="width" value="0.1" units="cm"/>
      <inkml:brushProperty name="height" value="0.1" units="cm"/>
      <inkml:brushProperty name="color" value="#FFFFFF"/>
    </inkml:brush>
  </inkml:definitions>
  <inkml:trace contextRef="#ctx0" brushRef="#br0">111 0 52 0 0,'0'0'4834'0'0,"3"2"-4598"0"0,7 8-18 0 0,-8-8 780 0 0,0 2-725 0 0,5 14 266 0 0,-1 0 0 0 0,-1 1 0 0 0,0-1 0 0 0,3 26 0 0 0,-8-39-419 0 0,0 0-16 0 0,0 3-41 0 0,0 0 1 0 0,0 0 0 0 0,-1-1-1 0 0,0 1 1 0 0,-4 14 0 0 0,3-18-105 0 0,0-1 1 0 0,1 1-1 0 0,-1 0 1 0 0,0-1-1 0 0,-1 1 1 0 0,1-1-1 0 0,-1 0 1 0 0,1 0-1 0 0,-1 0 1 0 0,0 0-1 0 0,0 0 1 0 0,0 0-1 0 0,-1-1 1 0 0,-6 4-1 0 0,-28 10-1564 0 0,34-15 943 0 0,-2 0-78 0 0,-48-5-2844 0 0,49 3 3275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19:27.580"/>
    </inkml:context>
    <inkml:brush xml:id="br0">
      <inkml:brushProperty name="width" value="0.1" units="cm"/>
      <inkml:brushProperty name="height" value="0.1" units="cm"/>
      <inkml:brushProperty name="color" value="#FFFFFF"/>
    </inkml:brush>
  </inkml:definitions>
  <inkml:trace contextRef="#ctx0" brushRef="#br0">0 14 580 0 0,'22'-10'4482'0'0,"-18"9"-4059"0"0,-1 0-233 0 0,0 0-1 0 0,0 1 1 0 0,0 0-1 0 0,0 0 1 0 0,0 0-1 0 0,0 0 1 0 0,1 0-1 0 0,-1 1 1 0 0,0-1-1 0 0,5 2 1 0 0,-5 0 681 0 0,-6-1-853 0 0,3-1-30 0 0,-16 4 71 0 0,15-3-55 0 0,1-1-1 0 0,-1 0 0 0 0,1 0 1 0 0,-1 0-1 0 0,1 0 0 0 0,0 0 0 0 0,-1 0 1 0 0,1 0-1 0 0,-1 0 0 0 0,1 0 0 0 0,-1 0 1 0 0,1 0-1 0 0,-1 0 0 0 0,1 0 0 0 0,0 0 1 0 0,-1-1-1 0 0,1 1 0 0 0,-1 0 0 0 0,1 0 1 0 0,0 0-1 0 0,-1-1 0 0 0,1 1 1 0 0,0 0-1 0 0,-1-1 0 0 0,1 1 0 0 0,0 0 1 0 0,-1-1-1 0 0,1 1 0 0 0,0 0 0 0 0,0-1 1 0 0,-1 1-1 0 0,1 0 0 0 0,0-1 0 0 0,0 1 1 0 0,0-1-1 0 0,-1 1 0 0 0,1 0 0 0 0,0-1 1 0 0,0 1-1 0 0,0-1 0 0 0,0 1 1 0 0,0-1-1 0 0,-15 7 100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19:28.510"/>
    </inkml:context>
    <inkml:brush xml:id="br0">
      <inkml:brushProperty name="width" value="0.1" units="cm"/>
      <inkml:brushProperty name="height" value="0.1" units="cm"/>
      <inkml:brushProperty name="color" value="#FFFFFF"/>
    </inkml:brush>
  </inkml:definitions>
  <inkml:trace contextRef="#ctx0" brushRef="#br0">14 0 404 0 0,'0'0'5232'0'0,"-2"3"-5115"0"0,-5 9 16 0 0,6-9 1138 0 0,0 2-1103 0 0,-1 44 726 0 0,1-44-767 0 0,2 1-17 0 0,0 13-18 0 0,0 0 0 0 0,2 1 0 0 0,1-1 0 0 0,8 28 0 0 0,-10-40-142 0 0,2 1-1 0 0,-1-1 1 0 0,1 0 0 0 0,0 0-1 0 0,0 0 1 0 0,0 0 0 0 0,1-1-1 0 0,0 0 1 0 0,1 0 0 0 0,0 0-1 0 0,-1-1 1 0 0,2 1 0 0 0,8 5-1 0 0,-10-9-506 0 0,-1 1-1 0 0,0-2 0 0 0,1 1 1 0 0,-1 0-1 0 0,1-1 0 0 0,-1 0 0 0 0,1 0 1 0 0,0 0-1 0 0,6-1 0 0 0,-7 1 832 0 0,2 0-778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21:40.999"/>
    </inkml:context>
    <inkml:brush xml:id="br0">
      <inkml:brushProperty name="width" value="0.1" units="cm"/>
      <inkml:brushProperty name="height" value="0.1" units="cm"/>
      <inkml:brushProperty name="color" value="#FFFFFF"/>
    </inkml:brush>
  </inkml:definitions>
  <inkml:trace contextRef="#ctx0" brushRef="#br0">1 61 1088 0 0,'0'0'9036'0'0,"4"-1"-9018"0"0,48-5 36 0 0,-1 0-37 0 0,9-4-14 0 0,-47 8 3 0 0,62-10 11 0 0,34-6 108 0 0,-104 17-105 0 0,-1 0-345 0 0,0 0 39 0 0,4-1 198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21:41.972"/>
    </inkml:context>
    <inkml:brush xml:id="br0">
      <inkml:brushProperty name="width" value="0.1" units="cm"/>
      <inkml:brushProperty name="height" value="0.1" units="cm"/>
      <inkml:brushProperty name="color" value="#FFFFFF"/>
    </inkml:brush>
  </inkml:definitions>
  <inkml:trace contextRef="#ctx0" brushRef="#br0">17 1 732 0 0,'0'0'8306'0'0,"-3"2"-8349"0"0,-11 9 51 0 0,15-6 48 0 0,10 54 502 0 0,-3 0 0 0 0,1 97 0 0 0,-8-33-7318 0 0,-1-112 5669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21:42.319"/>
    </inkml:context>
    <inkml:brush xml:id="br0">
      <inkml:brushProperty name="width" value="0.1" units="cm"/>
      <inkml:brushProperty name="height" value="0.1" units="cm"/>
      <inkml:brushProperty name="color" value="#FFFFFF"/>
    </inkml:brush>
  </inkml:definitions>
  <inkml:trace contextRef="#ctx0" brushRef="#br0">30 3 1308 0 0,'0'0'2388'0'0,"4"-1"-1416"0"0,42 0 2821 0 0,-40 1-3251 0 0,-7 1-531 0 0,1-1-1 0 0,0 0 1 0 0,1 1 0 0 0,-1-1 0 0 0,0 0-1 0 0,0 1 1 0 0,0-1 0 0 0,0 0 0 0 0,0 0-1 0 0,0 1 1 0 0,0-1 0 0 0,0 0 0 0 0,0 1-1 0 0,1-1 1 0 0,-1 0 0 0 0,0 0 0 0 0,0 1-1 0 0,0-1 1 0 0,1 0 0 0 0,-1 0 0 0 0,0 1-1 0 0,0-1 1 0 0,1 0 0 0 0,-1 0 0 0 0,0 0-1 0 0,0 1 1 0 0,1-1 0 0 0,-1 0 0 0 0,0 0-1 0 0,1 0 1 0 0,-1 0 1 0 0,1 1 0 0 0,-1-1 1 0 0,1 0-1 0 0,-1 0 0 0 0,1 1 0 0 0,-1-1 0 0 0,1 0 0 0 0,-1 1 1 0 0,0-1-1 0 0,1 1 0 0 0,-1-1 0 0 0,0 0 0 0 0,1 1 0 0 0,-1-1 0 0 0,0 1 1 0 0,1-1-1 0 0,-1 1 0 0 0,0-1 0 0 0,0 1 0 0 0,0-1 0 0 0,0 1 1 0 0,1-1-1 0 0,-1 1 0 0 0,0-1 0 0 0,0 1 0 0 0,0-1 0 0 0,0 1 0 0 0,0-1 1 0 0,0 1-1 0 0,0 0 0 0 0,-1 9-25 0 0,0 0 0 0 0,0-1 1 0 0,-1 1-1 0 0,0-1 0 0 0,-1 1 0 0 0,0-1 1 0 0,-1 0-1 0 0,1 0 0 0 0,-7 10 1 0 0,1-4-1257 0 0,-1 0 0 0 0,0-1 1 0 0,0 0-1 0 0,-17 16 0 0 0,25-28 431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21:42.852"/>
    </inkml:context>
    <inkml:brush xml:id="br0">
      <inkml:brushProperty name="width" value="0.1" units="cm"/>
      <inkml:brushProperty name="height" value="0.1" units="cm"/>
      <inkml:brushProperty name="color" value="#FFFFFF"/>
    </inkml:brush>
  </inkml:definitions>
  <inkml:trace contextRef="#ctx0" brushRef="#br0">122 12 1320 0 0,'0'0'3713'0'0,"2"-3"-3077"0"0,-1 3-549 0 0,0-1 0 0 0,0 0 0 0 0,0 0 0 0 0,0 1 0 0 0,0-1 0 0 0,0 0 0 0 0,0 1 0 0 0,0-1 0 0 0,0 1 0 0 0,0-1 0 0 0,0 1 0 0 0,0-1 0 0 0,0 1 0 0 0,0 0 0 0 0,0 0 0 0 0,0-1 0 0 0,1 1 0 0 0,-1 0 0 0 0,0 0 0 0 0,0 0 0 0 0,0 0 0 0 0,0 1 0 0 0,0-1 0 0 0,1 0 0 0 0,-1 0 0 0 0,0 1 0 0 0,0-1 0 0 0,0 1 0 0 0,0-1 0 0 0,0 1 0 0 0,0-1 0 0 0,0 1 0 0 0,0-1 0 0 0,0 1 0 0 0,0 0 0 0 0,0 0 0 0 0,0-1 0 0 0,-1 1 0 0 0,1 0 0 0 0,0 0 0 0 0,-1 0 0 0 0,1 0 0 0 0,0 0 0 0 0,-1 0 0 0 0,1 2 0 0 0,1 0 238 0 0,-2-2-301 0 0,1 0-1 0 0,-1 0 1 0 0,0 0-1 0 0,0 0 1 0 0,0 0-1 0 0,1 0 1 0 0,-1 0-1 0 0,0 0 1 0 0,1 0-1 0 0,-1 0 1 0 0,1 0-1 0 0,-1 0 1 0 0,1-1-1 0 0,0 1 0 0 0,-1 0 1 0 0,2 1-1 0 0,9 13 245 0 0,2 8 31 0 0,-2 0-1 0 0,0 0 1 0 0,-2 1 0 0 0,-1 1-1 0 0,10 42 1 0 0,-16-52-231 0 0,-1-13-63 0 0,-1 0 0 0 0,1 0 0 0 0,-1 0 0 0 0,0 0 0 0 0,0 0 0 0 0,0 0 1 0 0,0 0-1 0 0,0 0 0 0 0,-1 0 0 0 0,1 0 0 0 0,-1 0 0 0 0,0 3 0 0 0,-1 1 22 0 0,1 3-61 0 0,-2 0-1 0 0,1-1 1 0 0,-1 0 0 0 0,0 1 0 0 0,-1-1 0 0 0,0 0-1 0 0,0-1 1 0 0,0 1 0 0 0,-1-1 0 0 0,-1 0 0 0 0,1 0-1 0 0,-1 0 1 0 0,0-1 0 0 0,0 0 0 0 0,-1 0 0 0 0,0-1 0 0 0,0 1-1 0 0,0-1 1 0 0,-1-1 0 0 0,-10 5 0 0 0,11-5-393 0 0,1-1 0 0 0,-1-1 0 0 0,-1 1 0 0 0,1-1 0 0 0,0-1 0 0 0,0 1 0 0 0,-13 0 0 0 0,13-1 6 0 0,4 0 152 0 0,0 0-1 0 0,1-1 1 0 0,-1 0 0 0 0,0 0 0 0 0,0 0 0 0 0,1 0 0 0 0,-1 0 0 0 0,0 0 0 0 0,1-1 0 0 0,-4 0-1 0 0,-20-3-1331 0 0,19 2 506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21:43.322"/>
    </inkml:context>
    <inkml:brush xml:id="br0">
      <inkml:brushProperty name="width" value="0.1" units="cm"/>
      <inkml:brushProperty name="height" value="0.1" units="cm"/>
      <inkml:brushProperty name="color" value="#FFFFFF"/>
    </inkml:brush>
  </inkml:definitions>
  <inkml:trace contextRef="#ctx0" brushRef="#br0">1 11 880 0 0,'0'0'1948'0'0,"3"-2"-1236"0"0,15-7 1458 0 0,-13 9-1995 0 0,13 2 7 0 0,-14-2 834 0 0,-3 4-830 0 0,3 11-42 0 0,-2-11 266 0 0,-4-1-149 0 0,-7 14 1537 0 0,6-14-1511 0 0,-10 4 989 0 0,13-7-1266 0 0,-1 0 1 0 0,1-1-1 0 0,-1 1 0 0 0,1 0 0 0 0,-1-1 1 0 0,1 1-1 0 0,-1 0 0 0 0,1-1 0 0 0,0 1 1 0 0,-1-1-1 0 0,1 1 0 0 0,0-1 0 0 0,-1 1 1 0 0,1-1-1 0 0,0 1 0 0 0,0-1 0 0 0,-1 1 1 0 0,1-1-1 0 0,0 1 0 0 0,0-1 0 0 0,0 1 1 0 0,0-1-1 0 0,0 1 0 0 0,0-1 0 0 0,0 1 1 0 0,0-1-1 0 0,0 0 0 0 0,0 1 0 0 0,0-1 1 0 0,0 1-1 0 0,0-2 0 0 0,23 14-223 0 0,-11 0-208 0 0,-9-9-311 0 0,0 1-373 0 0,-2-3 519 0 0,7 10 296 0 0,-5 1-4435 0 0,-4 10 3428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5:41:22.868"/>
    </inkml:context>
    <inkml:brush xml:id="br0">
      <inkml:brushProperty name="width" value="0.1" units="cm"/>
      <inkml:brushProperty name="height" value="0.1" units="cm"/>
      <inkml:brushProperty name="color" value="#FFFFFF"/>
    </inkml:brush>
  </inkml:definitions>
  <inkml:trace contextRef="#ctx0" brushRef="#br0">0 342 888 0 0,'0'0'2372'0'0,"0"-4"-1906"0"0,0-15-89 0 0,0 15 254 0 0,2 0-357 0 0,3-13-23 0 0,-3 13-4 0 0,0 0-39 0 0,12-22 73 0 0,2 2 0 0 0,1-1 0 0 0,1 2 0 0 0,1 1 0 0 0,1 0 0 0 0,0 1 0 0 0,2 1 0 0 0,1 1 0 0 0,30-20 0 0 0,-42 33-218 0 0,-1 0 1 0 0,1 0-1 0 0,0 1 0 0 0,0 0 1 0 0,1 1-1 0 0,-1 1 0 0 0,1-1 1 0 0,16-1-1 0 0,-24 5 85 0 0,2 1-6 0 0,-1 0-111 0 0,0 0 0 0 0,0 0 0 0 0,0 0-1 0 0,-1 1 1 0 0,1 0 0 0 0,0 0 0 0 0,-1 0 0 0 0,1 0-1 0 0,-1 1 1 0 0,0 0 0 0 0,0 0 0 0 0,0 0 0 0 0,0 0-1 0 0,-1 1 1 0 0,5 5 0 0 0,-3-1-15 0 0,-1 1 0 0 0,0 0-1 0 0,-1 0 1 0 0,1 0 0 0 0,-2 1 0 0 0,0-1 0 0 0,0 1 0 0 0,0-1 0 0 0,-1 1-1 0 0,-1 0 1 0 0,0-1 0 0 0,0 1 0 0 0,-1 0 0 0 0,0-1 0 0 0,-1 1 0 0 0,0-1-1 0 0,-3 12 1 0 0,-5 7-2 0 0,-1-1-1 0 0,0 0 0 0 0,-28 46 1 0 0,-55 64 106 0 0,92-133-118 0 0,1-4-5 0 0,0 1 0 0 0,1-1 0 0 0,-1 1 1 0 0,0 0-1 0 0,1-1 0 0 0,-1 1 0 0 0,1 0 1 0 0,-1 0-1 0 0,1-1 0 0 0,0 1 0 0 0,-1 0 1 0 0,1 0-1 0 0,0 0 0 0 0,0 0 0 0 0,-1-1 1 0 0,1 1-1 0 0,0 0 0 0 0,0 0 0 0 0,0 0 1 0 0,0 0-1 0 0,0 0 0 0 0,0 0 0 0 0,0 1 1 0 0,7-3 2 0 0,1 0 0 0 0,-1 0 1 0 0,0-1-1 0 0,0 1 1 0 0,0-2-1 0 0,-1 1 1 0 0,1-1-1 0 0,-1 0 1 0 0,12-7-1 0 0,-5 2 2 0 0,21-8 4 0 0,1 2-1 0 0,0 1 1 0 0,1 1 0 0 0,73-12-1 0 0,-102 24 62 0 0,-1 0-1 0 0,1 0 0 0 0,-1 1 0 0 0,0 0 0 0 0,1 0 1 0 0,-1 1-1 0 0,12 4 0 0 0,-13-4-28 0 0,-3-2-25 0 0,0 1 0 0 0,0 0 1 0 0,0-1-1 0 0,-1 1 0 0 0,1 0 1 0 0,0 0-1 0 0,-1 0 0 0 0,1 0 1 0 0,-1 0-1 0 0,1 1 1 0 0,-1-1-1 0 0,1 0 0 0 0,-1 1 1 0 0,0-1-1 0 0,3 4 0 0 0,0 1 24 0 0,0-2-5 0 0,0 1 1 0 0,0 0 0 0 0,-1 1 0 0 0,0-1 0 0 0,1 1-1 0 0,-2 0 1 0 0,1-1 0 0 0,-1 1 0 0 0,0 0-1 0 0,0 1 1 0 0,0-1 0 0 0,0 7 0 0 0,-1-2 14 0 0,0-1 1 0 0,-1 1 0 0 0,0 0-1 0 0,-1-1 1 0 0,0 1 0 0 0,-5 17-1 0 0,-1-5 30 0 0,0-1 0 0 0,-2 0 0 0 0,-1 0 1 0 0,0-1-1 0 0,-23 33 0 0 0,19-32-63 0 0,-2-1 0 0 0,0-1 0 0 0,-1-1 0 0 0,-2 0 0 0 0,0-1 0 0 0,0-1 0 0 0,-2-1 0 0 0,0-1 1 0 0,-1-1-1 0 0,-36 18 0 0 0,37-22-801 0 0,-1-2 0 0 0,-37 10 1 0 0,36-13-1181 0 0,0-1 0 0 0,-41 1 0 0 0,34-4 131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21:50.356"/>
    </inkml:context>
    <inkml:brush xml:id="br0">
      <inkml:brushProperty name="width" value="0.1" units="cm"/>
      <inkml:brushProperty name="height" value="0.1" units="cm"/>
      <inkml:brushProperty name="color" value="#FFFFFF"/>
    </inkml:brush>
  </inkml:definitions>
  <inkml:trace contextRef="#ctx0" brushRef="#br0">0 0 16 0 0,'0'0'6726'0'0,"2"3"-6708"0"0,7 8-3 0 0,-7-9 73 0 0,0 2 164 0 0,5 11 20 0 0,-6-12 142 0 0,1 2-265 0 0,5 15-20 0 0,-6-16-16 0 0,0 1-22 0 0,13 76 239 0 0,-7-12-229 0 0,-6-65-90 0 0,0 2-1 0 0,1 15-3 0 0,-2-16 4 0 0,1-1 3 0 0,1 13-1 0 0,-1-13 80 0 0,-1 0-43 0 0,1 13-8 0 0,-1-13-109 0 0,-22-7-5883 0 0,18 3 5406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21:51.018"/>
    </inkml:context>
    <inkml:brush xml:id="br0">
      <inkml:brushProperty name="width" value="0.1" units="cm"/>
      <inkml:brushProperty name="height" value="0.1" units="cm"/>
      <inkml:brushProperty name="color" value="#FFFFFF"/>
    </inkml:brush>
  </inkml:definitions>
  <inkml:trace contextRef="#ctx0" brushRef="#br0">46 17 748 0 0,'0'0'2216'0'0,"19"-10"5300"0"0,-16 8-7536 0 0,-3 2 18 0 0,1-1 0 0 0,-1 1 0 0 0,0 0 0 0 0,0-1 0 0 0,1 1-1 0 0,-1 0 1 0 0,0 0 0 0 0,0-1 0 0 0,1 1 0 0 0,-1 0 0 0 0,0 0 0 0 0,1-1 0 0 0,-1 1-1 0 0,1 0 1 0 0,-1 0 0 0 0,0 0 0 0 0,1 0 0 0 0,-1 0 0 0 0,0 0 0 0 0,1-1-1 0 0,-1 1 1 0 0,1 0 0 0 0,-1 0 0 0 0,0 0 0 0 0,1 0 0 0 0,-1 0 0 0 0,1 1-1 0 0,-1-1 1 0 0,0 0 0 0 0,1 0 0 0 0,-1 0 0 0 0,0 0 0 0 0,1 1 0 0 0,1 17-70 0 0,-2-16 72 0 0,-3 2 2 0 0,-39 43 38 0 0,39-44 9 0 0,2-2-40 0 0,1 0-1 0 0,-1-1 1 0 0,0 1-1 0 0,0 0 1 0 0,0 0-1 0 0,0-1 1 0 0,1 1-1 0 0,-1 0 1 0 0,0-1 0 0 0,0 1-1 0 0,0-1 1 0 0,0 1-1 0 0,-1-1 1 0 0,1 0-1 0 0,0 1 1 0 0,0-1-1 0 0,-1 0 1 0 0,0-2-17 0 0,0 0-1 0 0,1 0 1 0 0,-1-1-1 0 0,1 1 1 0 0,0-1-1 0 0,0 1 1 0 0,0-1 0 0 0,0 0-1 0 0,0 1 1 0 0,-1-6-1 0 0,2 4-25 0 0,3 6-1120 0 0,-2-2 1068 0 0,1 1 0 0 0,-1-1 0 0 0,0 1 0 0 0,0-1-1 0 0,1 1 1 0 0,-1-1 0 0 0,0 0 0 0 0,0 0 0 0 0,3 0 0 0 0,-2 0-126 0 0,3 1-900 0 0,25 2-3579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21:52.101"/>
    </inkml:context>
    <inkml:brush xml:id="br0">
      <inkml:brushProperty name="width" value="0.1" units="cm"/>
      <inkml:brushProperty name="height" value="0.1" units="cm"/>
      <inkml:brushProperty name="color" value="#FFFFFF"/>
    </inkml:brush>
  </inkml:definitions>
  <inkml:trace contextRef="#ctx0" brushRef="#br0">1 3 1308 0 0,'0'0'10932'0'0,"4"1"-10920"0"0,15 1-3 0 0,-14-1 10 0 0,0-1-15 0 0,16-1-5 0 0,-16 1 6 0 0,1 0 1 0 0,17-1-1 0 0,-17 1-8 0 0,-1 0-1 0 0,16-2 4 0 0,-16 2-3 0 0,1 0-1 0 0,8-1 143 0 0,10 0-1878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21:52.747"/>
    </inkml:context>
    <inkml:brush xml:id="br0">
      <inkml:brushProperty name="width" value="0.1" units="cm"/>
      <inkml:brushProperty name="height" value="0.1" units="cm"/>
      <inkml:brushProperty name="color" value="#FFFFFF"/>
    </inkml:brush>
  </inkml:definitions>
  <inkml:trace contextRef="#ctx0" brushRef="#br0">0 16 1068 0 0,'0'0'3154'0'0,"4"-1"-2716"0"0,12-7 224 0 0,6 2 5667 0 0,-19 22-6329 0 0,-2-12 3 0 0,0 1-6 0 0,1 14 5 0 0,0-1 1 0 0,7 28 19 0 0,-3-24-12 0 0,0 0-4 0 0,16 82 28 0 0,-22-100-30 0 0,1 1-6 0 0,2 15 4 0 0,-2-15-4 0 0,0 0 4 0 0,4 39-1406 0 0,-4-39 716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21:53.637"/>
    </inkml:context>
    <inkml:brush xml:id="br0">
      <inkml:brushProperty name="width" value="0.1" units="cm"/>
      <inkml:brushProperty name="height" value="0.1" units="cm"/>
      <inkml:brushProperty name="color" value="#FFFFFF"/>
    </inkml:brush>
  </inkml:definitions>
  <inkml:trace contextRef="#ctx0" brushRef="#br0">115 0 636 0 0,'0'0'10758'0'0,"1"3"-10778"0"0,1 2 4 0 0,0-1 1 0 0,-1 1-1 0 0,1 0 1 0 0,-1-1-1 0 0,0 1 1 0 0,0 0 0 0 0,-1-1-1 0 0,0 1 1 0 0,0 0-1 0 0,0 0 1 0 0,0 0-1 0 0,0-1 1 0 0,-1 1-1 0 0,0 0 1 0 0,0 0-1 0 0,-1-1 1 0 0,1 1 0 0 0,-1-1-1 0 0,0 1 1 0 0,0-1-1 0 0,-4 7 1 0 0,-7 6-1468 0 0,0-1 1 0 0,-1 0-1 0 0,-1-1 1 0 0,-19 16 0 0 0,15-17 264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21:54.467"/>
    </inkml:context>
    <inkml:brush xml:id="br0">
      <inkml:brushProperty name="width" value="0.1" units="cm"/>
      <inkml:brushProperty name="height" value="0.1" units="cm"/>
      <inkml:brushProperty name="color" value="#FFFFFF"/>
    </inkml:brush>
  </inkml:definitions>
  <inkml:trace contextRef="#ctx0" brushRef="#br0">69 1 672 0 0,'0'0'8793'0'0,"4"1"-8644"0"0,12 6 1 0 0,-12-5 138 0 0,-2 2-75 0 0,41 67 612 0 0,-35-57-787 0 0,-1 1 0 0 0,-1 0 0 0 0,0 0 0 0 0,-1 1 0 0 0,-1-1 0 0 0,0 1 0 0 0,-1 1 0 0 0,1 16 0 0 0,-4-28-32 0 0,-1-1 1 0 0,0 0 0 0 0,0 1-1 0 0,-1-1 1 0 0,1 0 0 0 0,-1 0-1 0 0,0 0 1 0 0,0 0 0 0 0,0 0-1 0 0,0 0 1 0 0,-5 5 0 0 0,5-6-6 0 0,-2 3-65 0 0,-1 0 0 0 0,0 0-1 0 0,0 0 1 0 0,0 0 0 0 0,-12 8-1 0 0,11-8-64 0 0,1-3-305 0 0,1 1 0 0 0,-1-1 0 0 0,-1 0 1 0 0,1 0-1 0 0,0 0 0 0 0,-1-1 0 0 0,1 0 0 0 0,-1 0 1 0 0,0 0-1 0 0,0-1 0 0 0,0 0 0 0 0,0 0 1 0 0,0 0-1 0 0,0-1 0 0 0,0 0 0 0 0,0 0 0 0 0,-7-1 1 0 0,8 0-353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8T02:21:55.083"/>
    </inkml:context>
    <inkml:brush xml:id="br0">
      <inkml:brushProperty name="width" value="0.1" units="cm"/>
      <inkml:brushProperty name="height" value="0.1" units="cm"/>
      <inkml:brushProperty name="color" value="#FFFFFF"/>
    </inkml:brush>
  </inkml:definitions>
  <inkml:trace contextRef="#ctx0" brushRef="#br0">1 57 388 0 0,'0'0'2185'0'0,"4"-2"-1389"0"0,12-7 1672 0 0,-11 9-2260 0 0,12-3-19 0 0,-12 3 1358 0 0,-5 4-1351 0 0,0-3-155 0 0,0 0 1 0 0,0 1-1 0 0,0-1 0 0 0,0 0 0 0 0,0 0 0 0 0,0 1 0 0 0,0-1 0 0 0,0 0 0 0 0,-1 0 0 0 0,1 0 0 0 0,0 1 0 0 0,-1-1 0 0 0,1 0 0 0 0,-1 0 0 0 0,1 0 0 0 0,-1 0 0 0 0,0 0 0 0 0,1 0 0 0 0,-1 0 1 0 0,0 0-1 0 0,0 0 0 0 0,0 0 0 0 0,0 0 0 0 0,0 0 0 0 0,-2 1 0 0 0,0 0 1018 0 0,-1-3-874 0 0,-16-3 296 0 0,18 0-435 0 0,2 3-33 0 0,-1 0-9 0 0,1 1 0 0 0,-1-1 1 0 0,1 0-1 0 0,-1 0 0 0 0,1 0 1 0 0,-1 0-1 0 0,1 0 0 0 0,0 0 1 0 0,0 0-1 0 0,-1 1 0 0 0,1-1 1 0 0,0 0-1 0 0,0 0 0 0 0,0 0 1 0 0,0 0-1 0 0,0 0 0 0 0,0 0 0 0 0,0 0 1 0 0,1 0-1 0 0,-1 0 0 0 0,1-2 1 0 0,5-13 8 0 0,-4 12-14 0 0,-2 3-2 0 0,0 0 0 0 0,1 1-1 0 0,-1-1 1 0 0,1 0-1 0 0,-1 0 1 0 0,1 1 0 0 0,-1-1-1 0 0,1 0 1 0 0,-1 1-1 0 0,1-1 1 0 0,0 1 0 0 0,-1-1-1 0 0,1 1 1 0 0,0-1-1 0 0,-1 1 1 0 0,1-1-1 0 0,0 1 1 0 0,0 0 0 0 0,-1-1-1 0 0,1 1 1 0 0,0 0-1 0 0,0-1 1 0 0,0 1 0 0 0,0 0-1 0 0,-1 0 1 0 0,1 0-1 0 0,0 0 1 0 0,0 0 0 0 0,1 0-1 0 0,18 0-26 0 0,-15 0 27 0 0,0 10 15 0 0,-5-10-10 0 0,1 0-1 0 0,-1 1 1 0 0,1-1 0 0 0,-1 1 0 0 0,0-1-1 0 0,1 1 1 0 0,-1-1 0 0 0,0 1 0 0 0,1-1-1 0 0,-1 1 1 0 0,0-1 0 0 0,0 1 0 0 0,0-1 0 0 0,1 1-1 0 0,-1-1 1 0 0,0 1 0 0 0,0-1 0 0 0,0 1-1 0 0,0 0 1 0 0,0-1 0 0 0,0 1 0 0 0,0-1-1 0 0,0 1 1 0 0,0-1 0 0 0,0 1 0 0 0,0 0-1 0 0,-1-1 1 0 0,1 1 0 0 0,0 0 0 0 0,-4 11 920 0 0,8-24-865 0 0,-3 8-613 0 0,2 1-339 0 0,9-10-565 0 0,5-6-5070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14:58.951"/>
    </inkml:context>
    <inkml:brush xml:id="br0">
      <inkml:brushProperty name="width" value="0.1" units="cm"/>
      <inkml:brushProperty name="height" value="0.1" units="cm"/>
      <inkml:brushProperty name="color" value="#FFFFFF"/>
    </inkml:brush>
  </inkml:definitions>
  <inkml:trace contextRef="#ctx0" brushRef="#br0">1 1 80 0 0,'0'0'8637'0'0,"4"1"-8444"0"0,11 3-18 0 0,-11-3-25 0 0,0 2-17 0 0,63 49 386 0 0,-2 3-1 0 0,-2 2 1 0 0,95 115-1 0 0,214 276-364 0 0,-370-445-180 0 0,9 9-4470 0 0,-20-23 2122 0 0,7 8 1050 0 0,-1 1 262 0 0,-9-10 296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14:59.802"/>
    </inkml:context>
    <inkml:brush xml:id="br0">
      <inkml:brushProperty name="width" value="0.1" units="cm"/>
      <inkml:brushProperty name="height" value="0.1" units="cm"/>
      <inkml:brushProperty name="color" value="#FFFFFF"/>
    </inkml:brush>
  </inkml:definitions>
  <inkml:trace contextRef="#ctx0" brushRef="#br0">624 12 1080 0 0,'0'0'4997'0'0,"-2"-2"-4635"0"0,2 1-310 0 0,0 1 0 0 0,-1-1 0 0 0,1 1 0 0 0,0-1 0 0 0,0 1 0 0 0,-1-1 0 0 0,1 1 0 0 0,0 0 0 0 0,0-1 0 0 0,-1 1 0 0 0,1-1 0 0 0,-1 1 0 0 0,1 0-1 0 0,0-1 1 0 0,-1 1 0 0 0,1 0 0 0 0,-1-1 0 0 0,1 1 0 0 0,0 0 0 0 0,-1 0 0 0 0,1 0 0 0 0,-1-1 0 0 0,1 1 0 0 0,-1 0 0 0 0,1 0 0 0 0,-1 0 0 0 0,1 0 0 0 0,-1 0 0 0 0,1 0 0 0 0,-1 0 0 0 0,0 0-1 0 0,1 0 1 0 0,-1 0 0 0 0,1 0 0 0 0,-1 0 0 0 0,1 0 0 0 0,-1 0 0 0 0,1 1 0 0 0,-1-1 0 0 0,1 0 0 0 0,0 0 0 0 0,-1 0 0 0 0,1 1 0 0 0,-1-1 0 0 0,1 0 0 0 0,-1 1 0 0 0,1-1 0 0 0,0 0 0 0 0,-1 1-1 0 0,1-1 1 0 0,0 1 0 0 0,-1-1 0 0 0,1 0 0 0 0,0 2 0 0 0,-3 0 253 0 0,1 3-150 0 0,0-1 1 0 0,-1 1-1 0 0,1 0 1 0 0,-1-1-1 0 0,0 0 1 0 0,-5 5-1 0 0,-452 707 1674 0 0,348-531-10693 0 0,110-182 7614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15:02.266"/>
    </inkml:context>
    <inkml:brush xml:id="br0">
      <inkml:brushProperty name="width" value="0.1" units="cm"/>
      <inkml:brushProperty name="height" value="0.1" units="cm"/>
      <inkml:brushProperty name="color" value="#FFFFFF"/>
    </inkml:brush>
  </inkml:definitions>
  <inkml:trace contextRef="#ctx0" brushRef="#br0">0 25 200 0 0,'0'0'6438'0'0,"1"-4"-6227"0"0,2-16 4417 0 0,-2 20-4614 0 0,1 1-1 0 0,-1-1 1 0 0,0 1-1 0 0,1 0 1 0 0,-1 0-1 0 0,1-1 1 0 0,-1 1 0 0 0,0 0-1 0 0,0 0 1 0 0,0 0-1 0 0,0 1 1 0 0,0-1-1 0 0,0 0 1 0 0,0 0 0 0 0,0 0-1 0 0,0 1 1 0 0,0-1-1 0 0,0 1 1 0 0,0 2-1 0 0,15 33 207 0 0,-13-30-202 0 0,66 167 565 0 0,144 257 1 0 0,-190-393-1393 0 0,-20-34 403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5:41:26.916"/>
    </inkml:context>
    <inkml:brush xml:id="br0">
      <inkml:brushProperty name="width" value="0.1" units="cm"/>
      <inkml:brushProperty name="height" value="0.1" units="cm"/>
      <inkml:brushProperty name="color" value="#FFFFFF"/>
    </inkml:brush>
  </inkml:definitions>
  <inkml:trace contextRef="#ctx0" brushRef="#br0">0 22 1308 0 0,'0'0'2165'0'0,"3"-2"-1725"0"0,9-11 3262 0 0,-8 12-4465 0 0,-2-1 435 0 0,5-2 604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15:03.098"/>
    </inkml:context>
    <inkml:brush xml:id="br0">
      <inkml:brushProperty name="width" value="0.1" units="cm"/>
      <inkml:brushProperty name="height" value="0.1" units="cm"/>
      <inkml:brushProperty name="color" value="#FFFFFF"/>
    </inkml:brush>
  </inkml:definitions>
  <inkml:trace contextRef="#ctx0" brushRef="#br0">342 40 260 0 0,'13'-29'6420'0'0,"-7"18"-3614"0"0,-9 15-2598 0 0,-9 12 2 0 0,10-12 8 0 0,-1 0-11 0 0,-239 449 1828 0 0,216-403-2004 0 0,-23 43-60 0 0,48-90 11 0 0,-8 16-38 0 0,8-15 15 0 0,-6 14 219 0 0,2-4-3008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15:03.777"/>
    </inkml:context>
    <inkml:brush xml:id="br0">
      <inkml:brushProperty name="width" value="0.1" units="cm"/>
      <inkml:brushProperty name="height" value="0.1" units="cm"/>
      <inkml:brushProperty name="color" value="#FFFFFF"/>
    </inkml:brush>
  </inkml:definitions>
  <inkml:trace contextRef="#ctx0" brushRef="#br0">17 0 624 0 0,'0'0'10086'0'0,"-1"5"-9874"0"0,-3 27 445 0 0,2 1 0 0 0,1 45 1 0 0,1-51-463 0 0,-6 235 983 0 0,4 159-1389 0 0,2-415-36 0 0,0-1-42 0 0,4 49-2363 0 0,-3-49 1775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15:07.450"/>
    </inkml:context>
    <inkml:brush xml:id="br0">
      <inkml:brushProperty name="width" value="0.1" units="cm"/>
      <inkml:brushProperty name="height" value="0.1" units="cm"/>
      <inkml:brushProperty name="color" value="#FFFFFF"/>
    </inkml:brush>
  </inkml:definitions>
  <inkml:trace contextRef="#ctx0" brushRef="#br0">110 169 92 0 0,'0'0'4442'0'0,"-3"3"-4235"0"0,-11 10 469 0 0,12-10-530 0 0,-7 9-10 0 0,7-8-9 0 0,0-2-13 0 0,-12 25 294 0 0,0 0 0 0 0,2 1 1 0 0,-10 32-1 0 0,18-45-326 0 0,0 0 0 0 0,1 1-1 0 0,1-1 1 0 0,0 1 0 0 0,1-1 0 0 0,1 1 0 0 0,1-1 0 0 0,2 23-1 0 0,-1-28-61 0 0,1 11 158 0 0,12 39 1 0 0,-6-32-70 0 0,2-1 0 0 0,2 0 0 0 0,0-1 0 0 0,1 0-1 0 0,2-1 1 0 0,23 29 0 0 0,-13-22-69 0 0,-14-21-45 0 0,-3-1 11 0 0,0 0 0 0 0,0 0 1 0 0,1-1-1 0 0,0-1 0 0 0,1 0 1 0 0,0 0-1 0 0,0-1 0 0 0,1 0 1 0 0,0-1-1 0 0,0 0 0 0 0,0-1 1 0 0,25 7-1 0 0,-12-8-4 0 0,-19-3-9 0 0,0 0 0 0 0,18 2 14 0 0,-18-2-2 0 0,0-1-2 0 0,17 1-8 0 0,-11 0 7 0 0,-1-1 1 0 0,1 0 0 0 0,-1-1-1 0 0,1 0 1 0 0,-1-1-1 0 0,18-5 1 0 0,-15 4-6 0 0,32-13 0 0 0,15-25 37 0 0,-51 33 17 0 0,0-1 0 0 0,-1 0 0 0 0,1 0 0 0 0,-2-1 0 0 0,1 0-1 0 0,-1 0 1 0 0,-1-1 0 0 0,0 0 0 0 0,-1-1 0 0 0,0 1 0 0 0,0-1 0 0 0,5-18 0 0 0,-10 27 13 0 0,-1-3-11 0 0,3-16-7 0 0,-2 16-10 0 0,0 0-5 0 0,4-17-13 0 0,-4 17 3 0 0,-1 0-1 0 0,3-18-2 0 0,-2 18 0 0 0,-1 0 0 0 0,2-19 0 0 0,-1 19-4 0 0,-1 0 1 0 0,1-17 2 0 0,-1 17 1 0 0,1 0-4 0 0,1-17 6 0 0,-2 17 4 0 0,1 0 7 0 0,1-17 1 0 0,-1 17 1 0 0,-1 1 3 0 0,0-18 4 0 0,0 17 1 0 0,0 0-3 0 0,1-18 15 0 0,0 18 12 0 0,-2 1 10 0 0,0-17 7 0 0,1 17-8 0 0,-1 0-12 0 0,1-16-11 0 0,-1 16-10 0 0,1 0-3 0 0,-1-15-1 0 0,0 15-8 0 0,1 1-6 0 0,-1-14 8 0 0,1 14 3 0 0,0-1-2 0 0,-3-11-4 0 0,3 12-6 0 0,-1 0 3 0 0,-1-12-5 0 0,2 12 43 0 0,-2-1-35 0 0,-2-14 3 0 0,2 14 0 0 0,-2-17 83 0 0,3 18-74 0 0,-5-13 2 0 0,4 13 29 0 0,1 0-45 0 0,-7-13-5 0 0,6 13 9 0 0,1 3-29 0 0,1 1-1 0 0,-1 0 1 0 0,1 0 0 0 0,-1-1 0 0 0,1 1 0 0 0,0-1 0 0 0,-1 1-1 0 0,1 0 1 0 0,0-1 0 0 0,-1 1 0 0 0,1-1 0 0 0,0 1 0 0 0,-1-1-1 0 0,1 1 1 0 0,0-1 0 0 0,0 1 0 0 0,0-1 0 0 0,0 1-1 0 0,-1-1 1 0 0,1 0 0 0 0,0 1 0 0 0,0-2 0 0 0,0 2 0 0 0,0-1 0 0 0,0 1 0 0 0,0-1 0 0 0,0 1 0 0 0,0-1 0 0 0,0 1 0 0 0,0-1 0 0 0,-1 1 0 0 0,1-1 0 0 0,0 1 0 0 0,0-1 0 0 0,0 1 0 0 0,-1 0 0 0 0,1-1 0 0 0,0 1 0 0 0,-1-1 0 0 0,1 1 0 0 0,0 0 0 0 0,-1-1 0 0 0,1 1 0 0 0,-1-1 0 0 0,1 1-1 0 0,-1-1 1 0 0,-12-18 31 0 0,11 15-25 0 0,-1 0 0 0 0,1 1 0 0 0,-1-1 0 0 0,1 1 0 0 0,-1 0 0 0 0,0 0 0 0 0,-5-4 0 0 0,5 4-3 0 0,0 0 0 0 0,-30-24 40 0 0,30 25-32 0 0,-1 0 2 0 0,-21-13-5 0 0,23 14-10 0 0,-29-9 15 0 0,27 9-10 0 0,-1 0-8 0 0,-13-4 1 0 0,14 4 8 0 0,0 0-1 0 0,-14-4-4 0 0,14 4-4 0 0,0 0 7 0 0,-13-2-4 0 0,13 2 3 0 0,-1 1-8 0 0,-15-2 3 0 0,15 2-4 0 0,4-1 7 0 0,-1 1 0 0 0,1-1 0 0 0,-1 1 0 0 0,1-1 0 0 0,-1 1 1 0 0,1 0-1 0 0,-1 0 0 0 0,1 0 0 0 0,-1 0 0 0 0,1 0 0 0 0,-1 0 0 0 0,-1 1 0 0 0,-1-1 1 0 0,-1 0 0 0 0,0 0-6 0 0,-1-2 4 0 0,-37 5-7 0 0,15 3 8 0 0,23-5 3 0 0,1 0-7 0 0,-13 4 0 0 0,13-4 7 0 0,-1 1-8 0 0,-12 4 7 0 0,13-4-5 0 0,0-1-2 0 0,-31 19-7 0 0,32-17 9 0 0,-2-1 0 0 0,0 1 0 0 0,0 0 0 0 0,1 1 0 0 0,-1-1 0 0 0,1 1 0 0 0,-8 8 0 0 0,9-9-3 0 0,2-2 4 0 0,0 1 1 0 0,0-1 0 0 0,-1 1-1 0 0,1-1 1 0 0,0 0 0 0 0,-1 1-1 0 0,1-1 1 0 0,0 0 0 0 0,-1 0-1 0 0,-1 1 1 0 0,-60 67-1996 0 0,28-29-4431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18:25.797"/>
    </inkml:context>
    <inkml:brush xml:id="br0">
      <inkml:brushProperty name="width" value="0.1" units="cm"/>
      <inkml:brushProperty name="height" value="0.1" units="cm"/>
      <inkml:brushProperty name="color" value="#FFFFFF"/>
    </inkml:brush>
  </inkml:definitions>
  <inkml:trace contextRef="#ctx0" brushRef="#br0">4 5832 764 0 0,'0'0'8491'0'0,"0"-5"-8462"0"0,-3-23 3 0 0,2-1 0 0 0,1 0 0 0 0,2 1-1 0 0,0-1 1 0 0,7-28 0 0 0,1 19-32 0 0,0 0 1 0 0,19-42-1 0 0,205-437 126 0 0,-184 423-45 0 0,4 1 0 0 0,108-140 1 0 0,-64 114-66 0 0,139-132 0 0 0,-74 102 83 0 0,239-169-1 0 0,216-79-96 0 0,-170 173 27 0 0,16 34-15 0 0,78-15 122 0 0,-222 100-134 0 0,-106 37 1 0 0,386-140 6 0 0,-530 182-35 0 0,113-33 13 0 0,-81 26 17 0 0,64-22 2 0 0,406-140 15 0 0,-505 170-23 0 0,27-13 11 0 0,45-24 11 0 0,87-42-15 0 0,266-183 37 0 0,-402 230-35 0 0,248-190 1 0 0,-331 241-7 0 0,290-234-3 0 0,-188 140 17 0 0,150-176 0 0 0,-199 199 544 0 0,62-104 0 0 0,-71 101-539 0 0,0 8-14 0 0,-12 20-32 0 0,-37 49 21 0 0,1 0 0 0 0,1-2-603 0 0,11-11 1357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18:35.399"/>
    </inkml:context>
    <inkml:brush xml:id="br0">
      <inkml:brushProperty name="width" value="0.35" units="cm"/>
      <inkml:brushProperty name="height" value="0.35" units="cm"/>
      <inkml:brushProperty name="color" value="#66CC00"/>
    </inkml:brush>
  </inkml:definitions>
  <inkml:trace contextRef="#ctx0" brushRef="#br0">54 51 460 0 0,'0'0'7315'0'0,"2"2"-7321"0"0,12 8 41 0 0,-15-6-59 0 0,1-3 67 0 0,0-1 0 0 0,0 1 1 0 0,0-1-1 0 0,-1 1 0 0 0,1 0 0 0 0,0-1 0 0 0,0 1 0 0 0,0 0 1 0 0,0-1-1 0 0,0 1 0 0 0,0 0 0 0 0,1-1 0 0 0,-1 1 1 0 0,0 0-1 0 0,0-1 0 0 0,0 1 0 0 0,1 0 0 0 0,-1-1 0 0 0,0 1 1 0 0,0-1-1 0 0,1 1 0 0 0,-1-1 0 0 0,1 1 0 0 0,0 0 1 0 0,15 0 393 0 0,-12-1-48 0 0,-4 1-388 0 0,-1 1 1 0 0,0 0 0 0 0,1 0 0 0 0,0 0 0 0 0,-1-1 0 0 0,1 1 0 0 0,0 0 0 0 0,0 0 0 0 0,0 0 0 0 0,0 0 0 0 0,1 3-1 0 0,-1-5 1 0 0,-1 5 29 0 0,-2-2-19 0 0,-11 6 1 0 0,11-7 12 0 0,-1 0-8 0 0,-14 5 59 0 0,13-8-65 0 0,-17-1-8 0 0,17 2-3 0 0,5-1-27 0 0,0 1 27 0 0,0 0 0 0 0,0-1-1 0 0,0 1 1 0 0,0 0 0 0 0,0 0 0 0 0,0-1-1 0 0,0 1 1 0 0,0 0 0 0 0,-1-1-1 0 0,1 1 1 0 0,0 0 0 0 0,0-1 0 0 0,0 1-1 0 0,0 0 1 0 0,0 0 0 0 0,-1-1 0 0 0,1 1-1 0 0,0 0 1 0 0,0 0 0 0 0,-1 0-1 0 0,1-1 1 0 0,0 1 0 0 0,0 0 0 0 0,-1 0-1 0 0,1 0 1 0 0,0-1 0 0 0,0 1-1 0 0,-1 0 1 0 0,1 0 0 0 0,0 0 0 0 0,-1 0-1 0 0,1 0-1 0 0,-1-1-1 0 0,0 1 1 0 0,1 0 0 0 0,-1 0-1 0 0,1-1 1 0 0,-1 1-1 0 0,1 0 1 0 0,-1-1 0 0 0,1 1-1 0 0,-1-1 1 0 0,1 1-1 0 0,0-1 1 0 0,-1 1-1 0 0,1-1 1 0 0,-1 1 0 0 0,1-1-1 0 0,0 1 1 0 0,0-1-1 0 0,-1 1 1 0 0,1-1 0 0 0,0 0-1 0 0,0 1 1 0 0,0-1-1 0 0,0 1 1 0 0,-1-1-1 0 0,1 0 1 0 0,0 1 0 0 0,0-2-1 0 0,0-3-6 0 0,0-1 1 0 0,1 0-1 0 0,-1 0 0 0 0,1 1 0 0 0,0-1 1 0 0,2-5-1 0 0,-2 6 1 0 0,12-15-22 0 0,-10 17 27 0 0,0-1 1 0 0,-1 1 0 0 0,1 0 1 0 0,0 1-1 0 0,0-1 0 0 0,0 0 1 0 0,0 1-1 0 0,0 0 1 0 0,7-4-1 0 0,-7 4 2 0 0,13-4-5 0 0,-13 5 13 0 0,2 2-2 0 0,15 2 0 0 0,-15-2 6 0 0,-2 3 0 0 0,18 33 28 0 0,-20-34-33 0 0,-1 3 0 0 0,0 15 1 0 0,0-16 18 0 0,-1 0-14 0 0,-3 14 6 0 0,3-14 23 0 0,-1-2-14 0 0,1-2-24 0 0,0 0-1 0 0,0 0 1 0 0,0 0-1 0 0,0 0 0 0 0,0 0 1 0 0,0 0-1 0 0,0 0 1 0 0,0-1-1 0 0,0 1 1 0 0,0 0-1 0 0,-1-1 0 0 0,1 1 1 0 0,0-1-1 0 0,-1 1 1 0 0,1-1-1 0 0,0 1 1 0 0,-1-1-1 0 0,1 0 0 0 0,0 0 1 0 0,-1 0-1 0 0,1 0 1 0 0,0 0-1 0 0,-1 0 1 0 0,1 0-1 0 0,-1 0 0 0 0,1 0 1 0 0,-2-1-1 0 0,-2 0-5 0 0,2-1-13 0 0,-10-9 5 0 0,10 8 6 0 0,1-1-9 0 0,-13-13-43 0 0,10-1-1103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18:41.972"/>
    </inkml:context>
    <inkml:brush xml:id="br0">
      <inkml:brushProperty name="width" value="0.35" units="cm"/>
      <inkml:brushProperty name="height" value="0.35" units="cm"/>
      <inkml:brushProperty name="color" value="#66CC00"/>
    </inkml:brush>
  </inkml:definitions>
  <inkml:trace contextRef="#ctx0" brushRef="#br0">8 10 60 0 0,'0'0'5254'0'0,"5"0"-5239"0"0,14 2 1 0 0,-15-2 151 0 0,-5 22-78 0 0,1-18 279 0 0,-4 2 43 0 0,-1 1 331 0 0,15-15-345 0 0,-7 6-383 0 0,-2 1-13 0 0,-1 1 1 0 0,0-1 0 0 0,1 1 0 0 0,-1-1-1 0 0,0 1 1 0 0,1 0 0 0 0,-1-1-1 0 0,0 1 1 0 0,1 0 0 0 0,-1-1 0 0 0,1 1-1 0 0,-1 0 1 0 0,0 0 0 0 0,1-1-1 0 0,-1 1 1 0 0,1 0 0 0 0,-1 0-1 0 0,1 0 1 0 0,-1 0 0 0 0,1 0 0 0 0,-1 0-1 0 0,1 0 1 0 0,0-1 0 0 0,0 2 12 0 0,-1-1 0 0 0,1-1-1 0 0,-1 1 1 0 0,1 0 0 0 0,-1 0 0 0 0,1 0 0 0 0,-1 0 0 0 0,1 0 0 0 0,-1 0-1 0 0,1-1 1 0 0,-1 1 0 0 0,1 0 0 0 0,-1 0 0 0 0,0-1 0 0 0,1 1 0 0 0,-1 0 0 0 0,1 0-1 0 0,-1-1 1 0 0,0 1 0 0 0,1-1 0 0 0,-1 1 0 0 0,0 0 0 0 0,1-2 0 0 0,4 3 14 0 0,17-1-4 0 0,-17 1 82 0 0,3 14-61 0 0,-7-13-38 0 0,1 1 67 0 0,-3 2-78 0 0,-1 17 4 0 0,2-16 13 0 0,-2-2 16 0 0,-1 0 42 0 0,1 1 1 0 0,-1-1-1 0 0,0 0 1 0 0,-1 0-1 0 0,-9 9 469 0 0,8-13-468 0 0,-15-2-16 0 0,15 2 20 0 0,5-1-74 0 0,0 1-1 0 0,0 0 0 0 0,0-1 0 0 0,0 1 1 0 0,0-1-1 0 0,0 1 0 0 0,-1 0 1 0 0,1-1-1 0 0,0 1 0 0 0,0-1 1 0 0,0 1-1 0 0,-1 0 0 0 0,1-1 1 0 0,0 1-1 0 0,-1 0 0 0 0,1-1 1 0 0,0 1-1 0 0,-1 0 0 0 0,1-1 1 0 0,0 1-1 0 0,-1 0 0 0 0,1 0 1 0 0,0 0-1 0 0,-1-1 0 0 0,0 1 1 0 0,-11-12 31 0 0,-5-23-91 0 0,15 30 68 0 0,2 1-62 0 0,-1 1 43 0 0,1 2 5 0 0,0 0 0 0 0,-1-1 1 0 0,1 1-1 0 0,0 0 0 0 0,0 0 0 0 0,0-1 0 0 0,0 1 0 0 0,0 0 1 0 0,0 0-1 0 0,0 0 0 0 0,0-1 0 0 0,0 1 0 0 0,1 0 0 0 0,-1 0 1 0 0,0-1-1 0 0,1 1 0 0 0,-1 0 0 0 0,2-2 0 0 0,6-10 3 0 0,-6 10-2 0 0,16-5 9 0 0,-15 7 293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18:45.821"/>
    </inkml:context>
    <inkml:brush xml:id="br0">
      <inkml:brushProperty name="width" value="0.35" units="cm"/>
      <inkml:brushProperty name="height" value="0.35" units="cm"/>
      <inkml:brushProperty name="color" value="#66CC00"/>
    </inkml:brush>
  </inkml:definitions>
  <inkml:trace contextRef="#ctx0" brushRef="#br0">86 50 528 0 0,'0'0'6184'0'0,"5"1"-6007"0"0,13 4-30 0 0,-14-4 341 0 0,0 4-449 0 0,-3-4-28 0 0,-1-1 1 0 0,0 0-1 0 0,1 0 1 0 0,-1 1-1 0 0,0-1 1 0 0,1 0-1 0 0,-1 0 1 0 0,0 1-1 0 0,1-1 1 0 0,-1 0-1 0 0,0 1 1 0 0,0-1-1 0 0,1 1 1 0 0,-1-1-1 0 0,0 0 1 0 0,0 1-1 0 0,0-1 1 0 0,1 1-1 0 0,-1-1 1 0 0,0 0 0 0 0,0 1-1 0 0,0-1 1 0 0,0 1-1 0 0,0-1 1 0 0,0 1-1 0 0,0-1 1 0 0,0 0-1 0 0,0 1 1 0 0,0-1-1 0 0,0 1 1 0 0,0-1-1 0 0,-1 1 1 0 0,0 0 17 0 0,-1 0 0 0 0,1 0 0 0 0,-1 0 0 0 0,1 0-1 0 0,-1 0 1 0 0,1-1 0 0 0,-1 1 0 0 0,0 0 0 0 0,1-1 0 0 0,-1 0 0 0 0,0 1 0 0 0,0-1 0 0 0,1 0 0 0 0,-1 0 0 0 0,0 0 0 0 0,0 0 0 0 0,1 0 0 0 0,-4-1 0 0 0,0 1 258 0 0,-2-7-277 0 0,7 7-9 0 0,-1 0-1 0 0,1-1 1 0 0,0 1-1 0 0,-1 0 1 0 0,1 0-1 0 0,-1 0 1 0 0,1-1-1 0 0,0 1 1 0 0,-1 0-1 0 0,1 0 0 0 0,0-1 1 0 0,-1 1-1 0 0,1 0 1 0 0,0-1-1 0 0,0 1 1 0 0,-1 0-1 0 0,1-1 1 0 0,0 1-1 0 0,0 0 1 0 0,-1-1-1 0 0,1 1 0 0 0,0-1 1 0 0,0 1-1 0 0,0 0 1 0 0,0-1-1 0 0,0 1 1 0 0,0-1-1 0 0,0 1 1 0 0,0-1-1 0 0,0 1 1 0 0,0-1-1 0 0,0 1 0 0 0,0 0 1 0 0,0-1-1 0 0,0 0 1 0 0,4-18-11 0 0,-1 16-15 0 0,9-14 26 0 0,-9 15-31 0 0,27-18 122 0 0,-26 19 110 0 0,-2 4-178 0 0,8 9-2 0 0,-7-9 14 0 0,-6 0-16 0 0,2 2-18 0 0,-2 0-4 0 0,-25 17 17 0 0,3-8-13 0 0,20-11-2 0 0,1-2 10 0 0,-16 6-8 0 0,16-6-9 0 0,-1-1-10 0 0,-15 2 1 0 0,15-2-6 0 0,3-3-47 0 0,-10-7 35 0 0,9 8 12 0 0,4-3-24 0 0,1-15 30 0 0,-1 15-16 0 0,1 1-42 0 0,7-5 363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3:30.864"/>
    </inkml:context>
    <inkml:brush xml:id="br0">
      <inkml:brushProperty name="width" value="0.1" units="cm"/>
      <inkml:brushProperty name="height" value="0.1" units="cm"/>
      <inkml:brushProperty name="color" value="#FFFFFF"/>
    </inkml:brush>
  </inkml:definitions>
  <inkml:trace contextRef="#ctx0" brushRef="#br0">123 1 864 0 0,'0'0'7650'0'0,"-1"6"-7505"0"0,-80 559 1860 0 0,48-345-2266 0 0,32-215-2 0 0,-2 21-396 0 0,3-20 266 0 0,-1-2-552 0 0,-1 12 415 0 0,1-12-19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3:31.588"/>
    </inkml:context>
    <inkml:brush xml:id="br0">
      <inkml:brushProperty name="width" value="0.1" units="cm"/>
      <inkml:brushProperty name="height" value="0.1" units="cm"/>
      <inkml:brushProperty name="color" value="#FFFFFF"/>
    </inkml:brush>
  </inkml:definitions>
  <inkml:trace contextRef="#ctx0" brushRef="#br0">1 74 1168 0 0,'0'0'1593'0'0,"2"-4"-1038"0"0,27-55 2248 0 0,-27 56-2325 0 0,2 1-319 0 0,0 1-60 0 0,-1 0 0 0 0,1 0 0 0 0,0 0 0 0 0,0 0-1 0 0,0 1 1 0 0,0 0 0 0 0,0 0 0 0 0,6 0 0 0 0,-5 1 130 0 0,-1 1 17 0 0,8 4-40 0 0,-1 2 0 0 0,0-1-1 0 0,-1 1 1 0 0,1 1 0 0 0,-2 0 0 0 0,1 1 0 0 0,-1-1 0 0 0,-1 2 0 0 0,1-1 0 0 0,-2 1 0 0 0,13 23 0 0 0,4 21 79 0 0,-1 1 0 0 0,-3 1 1 0 0,14 69-1 0 0,23 65-494 0 0,-55-186 41 0 0,-1-1-60 0 0,1 1-169 0 0,3 5 601 0 0,-22 12-8735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7T18:23:31.935"/>
    </inkml:context>
    <inkml:brush xml:id="br0">
      <inkml:brushProperty name="width" value="0.1" units="cm"/>
      <inkml:brushProperty name="height" value="0.1" units="cm"/>
      <inkml:brushProperty name="color" value="#FFFFFF"/>
    </inkml:brush>
  </inkml:definitions>
  <inkml:trace contextRef="#ctx0" brushRef="#br0">1 283 1760 0 0,'0'0'6641'0'0,"4"-4"-6422"0"0,9-7-128 0 0,0 1 0 0 0,1 0 0 0 0,0 1 1 0 0,1 1-1 0 0,0 0 0 0 0,25-9 0 0 0,6-4-25 0 0,0-2-165 0 0,127-63-1418 0 0,-58 26-2894 0 0,-85 45 3518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CC76DF-12A0-4382-8371-3F4138DB973B}"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F3614-9778-4EA6-AEA3-F3701524204E}" type="slidenum">
              <a:rPr lang="en-US" smtClean="0"/>
              <a:t>‹#›</a:t>
            </a:fld>
            <a:endParaRPr lang="en-US"/>
          </a:p>
        </p:txBody>
      </p:sp>
    </p:spTree>
    <p:extLst>
      <p:ext uri="{BB962C8B-B14F-4D97-AF65-F5344CB8AC3E}">
        <p14:creationId xmlns:p14="http://schemas.microsoft.com/office/powerpoint/2010/main" val="4267450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CC76DF-12A0-4382-8371-3F4138DB973B}"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F3614-9778-4EA6-AEA3-F3701524204E}" type="slidenum">
              <a:rPr lang="en-US" smtClean="0"/>
              <a:t>‹#›</a:t>
            </a:fld>
            <a:endParaRPr lang="en-US"/>
          </a:p>
        </p:txBody>
      </p:sp>
    </p:spTree>
    <p:extLst>
      <p:ext uri="{BB962C8B-B14F-4D97-AF65-F5344CB8AC3E}">
        <p14:creationId xmlns:p14="http://schemas.microsoft.com/office/powerpoint/2010/main" val="1362120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CC76DF-12A0-4382-8371-3F4138DB973B}"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F3614-9778-4EA6-AEA3-F3701524204E}" type="slidenum">
              <a:rPr lang="en-US" smtClean="0"/>
              <a:t>‹#›</a:t>
            </a:fld>
            <a:endParaRPr lang="en-US"/>
          </a:p>
        </p:txBody>
      </p:sp>
    </p:spTree>
    <p:extLst>
      <p:ext uri="{BB962C8B-B14F-4D97-AF65-F5344CB8AC3E}">
        <p14:creationId xmlns:p14="http://schemas.microsoft.com/office/powerpoint/2010/main" val="2030737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CC76DF-12A0-4382-8371-3F4138DB973B}"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F3614-9778-4EA6-AEA3-F3701524204E}" type="slidenum">
              <a:rPr lang="en-US" smtClean="0"/>
              <a:t>‹#›</a:t>
            </a:fld>
            <a:endParaRPr lang="en-US"/>
          </a:p>
        </p:txBody>
      </p:sp>
    </p:spTree>
    <p:extLst>
      <p:ext uri="{BB962C8B-B14F-4D97-AF65-F5344CB8AC3E}">
        <p14:creationId xmlns:p14="http://schemas.microsoft.com/office/powerpoint/2010/main" val="4184088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CC76DF-12A0-4382-8371-3F4138DB973B}"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F3614-9778-4EA6-AEA3-F3701524204E}" type="slidenum">
              <a:rPr lang="en-US" smtClean="0"/>
              <a:t>‹#›</a:t>
            </a:fld>
            <a:endParaRPr lang="en-US"/>
          </a:p>
        </p:txBody>
      </p:sp>
    </p:spTree>
    <p:extLst>
      <p:ext uri="{BB962C8B-B14F-4D97-AF65-F5344CB8AC3E}">
        <p14:creationId xmlns:p14="http://schemas.microsoft.com/office/powerpoint/2010/main" val="296997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CC76DF-12A0-4382-8371-3F4138DB973B}"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CF3614-9778-4EA6-AEA3-F3701524204E}" type="slidenum">
              <a:rPr lang="en-US" smtClean="0"/>
              <a:t>‹#›</a:t>
            </a:fld>
            <a:endParaRPr lang="en-US"/>
          </a:p>
        </p:txBody>
      </p:sp>
    </p:spTree>
    <p:extLst>
      <p:ext uri="{BB962C8B-B14F-4D97-AF65-F5344CB8AC3E}">
        <p14:creationId xmlns:p14="http://schemas.microsoft.com/office/powerpoint/2010/main" val="280459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CC76DF-12A0-4382-8371-3F4138DB973B}" type="datetimeFigureOut">
              <a:rPr lang="en-US" smtClean="0"/>
              <a:t>9/9/2024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CF3614-9778-4EA6-AEA3-F3701524204E}" type="slidenum">
              <a:rPr lang="en-US" smtClean="0"/>
              <a:t>‹#›</a:t>
            </a:fld>
            <a:endParaRPr lang="en-US"/>
          </a:p>
        </p:txBody>
      </p:sp>
    </p:spTree>
    <p:extLst>
      <p:ext uri="{BB962C8B-B14F-4D97-AF65-F5344CB8AC3E}">
        <p14:creationId xmlns:p14="http://schemas.microsoft.com/office/powerpoint/2010/main" val="2887561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CC76DF-12A0-4382-8371-3F4138DB973B}" type="datetimeFigureOut">
              <a:rPr lang="en-US" smtClean="0"/>
              <a:t>9/9/2024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CF3614-9778-4EA6-AEA3-F3701524204E}" type="slidenum">
              <a:rPr lang="en-US" smtClean="0"/>
              <a:t>‹#›</a:t>
            </a:fld>
            <a:endParaRPr lang="en-US"/>
          </a:p>
        </p:txBody>
      </p:sp>
    </p:spTree>
    <p:extLst>
      <p:ext uri="{BB962C8B-B14F-4D97-AF65-F5344CB8AC3E}">
        <p14:creationId xmlns:p14="http://schemas.microsoft.com/office/powerpoint/2010/main" val="3915209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CC76DF-12A0-4382-8371-3F4138DB973B}" type="datetimeFigureOut">
              <a:rPr lang="en-US" smtClean="0"/>
              <a:t>9/9/2024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CF3614-9778-4EA6-AEA3-F3701524204E}" type="slidenum">
              <a:rPr lang="en-US" smtClean="0"/>
              <a:t>‹#›</a:t>
            </a:fld>
            <a:endParaRPr lang="en-US"/>
          </a:p>
        </p:txBody>
      </p:sp>
    </p:spTree>
    <p:extLst>
      <p:ext uri="{BB962C8B-B14F-4D97-AF65-F5344CB8AC3E}">
        <p14:creationId xmlns:p14="http://schemas.microsoft.com/office/powerpoint/2010/main" val="582849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CC76DF-12A0-4382-8371-3F4138DB973B}"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CF3614-9778-4EA6-AEA3-F3701524204E}" type="slidenum">
              <a:rPr lang="en-US" smtClean="0"/>
              <a:t>‹#›</a:t>
            </a:fld>
            <a:endParaRPr lang="en-US"/>
          </a:p>
        </p:txBody>
      </p:sp>
    </p:spTree>
    <p:extLst>
      <p:ext uri="{BB962C8B-B14F-4D97-AF65-F5344CB8AC3E}">
        <p14:creationId xmlns:p14="http://schemas.microsoft.com/office/powerpoint/2010/main" val="2311776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CC76DF-12A0-4382-8371-3F4138DB973B}"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CF3614-9778-4EA6-AEA3-F3701524204E}" type="slidenum">
              <a:rPr lang="en-US" smtClean="0"/>
              <a:t>‹#›</a:t>
            </a:fld>
            <a:endParaRPr lang="en-US"/>
          </a:p>
        </p:txBody>
      </p:sp>
    </p:spTree>
    <p:extLst>
      <p:ext uri="{BB962C8B-B14F-4D97-AF65-F5344CB8AC3E}">
        <p14:creationId xmlns:p14="http://schemas.microsoft.com/office/powerpoint/2010/main" val="1610407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CC76DF-12A0-4382-8371-3F4138DB973B}" type="datetimeFigureOut">
              <a:rPr lang="en-US" smtClean="0"/>
              <a:t>9/9/2024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CF3614-9778-4EA6-AEA3-F3701524204E}" type="slidenum">
              <a:rPr lang="en-US" smtClean="0"/>
              <a:t>‹#›</a:t>
            </a:fld>
            <a:endParaRPr lang="en-US"/>
          </a:p>
        </p:txBody>
      </p:sp>
    </p:spTree>
    <p:extLst>
      <p:ext uri="{BB962C8B-B14F-4D97-AF65-F5344CB8AC3E}">
        <p14:creationId xmlns:p14="http://schemas.microsoft.com/office/powerpoint/2010/main" val="740090636"/>
      </p:ext>
    </p:extLst>
  </p:cSld>
  <p:clrMap bg1="dk1" tx1="lt1" bg2="dk2" tx2="lt2" accent1="accent1" accent2="accent2" accent3="accent3" accent4="accent4" accent5="accent5" accent6="accent6" hlink="hlink" folHlink="folHlink"/>
  <p:sldLayoutIdLst>
    <p:sldLayoutId id="2147484173" r:id="rId1"/>
    <p:sldLayoutId id="2147484174" r:id="rId2"/>
    <p:sldLayoutId id="2147484175" r:id="rId3"/>
    <p:sldLayoutId id="2147484176" r:id="rId4"/>
    <p:sldLayoutId id="2147484177" r:id="rId5"/>
    <p:sldLayoutId id="2147484178" r:id="rId6"/>
    <p:sldLayoutId id="2147484179" r:id="rId7"/>
    <p:sldLayoutId id="2147484180" r:id="rId8"/>
    <p:sldLayoutId id="2147484181" r:id="rId9"/>
    <p:sldLayoutId id="2147484182" r:id="rId10"/>
    <p:sldLayoutId id="21474841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6" Type="http://schemas.openxmlformats.org/officeDocument/2006/relationships/customXml" Target="../ink/ink37.xml"/><Relationship Id="rId117" Type="http://schemas.openxmlformats.org/officeDocument/2006/relationships/image" Target="../media/image152.png"/><Relationship Id="rId21" Type="http://schemas.openxmlformats.org/officeDocument/2006/relationships/image" Target="../media/image104.png"/><Relationship Id="rId42" Type="http://schemas.openxmlformats.org/officeDocument/2006/relationships/customXml" Target="../ink/ink45.xml"/><Relationship Id="rId47" Type="http://schemas.openxmlformats.org/officeDocument/2006/relationships/image" Target="../media/image117.png"/><Relationship Id="rId63" Type="http://schemas.openxmlformats.org/officeDocument/2006/relationships/image" Target="../media/image125.png"/><Relationship Id="rId68" Type="http://schemas.openxmlformats.org/officeDocument/2006/relationships/customXml" Target="../ink/ink58.xml"/><Relationship Id="rId84" Type="http://schemas.openxmlformats.org/officeDocument/2006/relationships/customXml" Target="../ink/ink66.xml"/><Relationship Id="rId89" Type="http://schemas.openxmlformats.org/officeDocument/2006/relationships/image" Target="../media/image138.png"/><Relationship Id="rId112" Type="http://schemas.openxmlformats.org/officeDocument/2006/relationships/customXml" Target="../ink/ink80.xml"/><Relationship Id="rId16" Type="http://schemas.openxmlformats.org/officeDocument/2006/relationships/customXml" Target="../ink/ink32.xml"/><Relationship Id="rId107" Type="http://schemas.openxmlformats.org/officeDocument/2006/relationships/image" Target="../media/image147.png"/><Relationship Id="rId11" Type="http://schemas.openxmlformats.org/officeDocument/2006/relationships/image" Target="../media/image99.png"/><Relationship Id="rId32" Type="http://schemas.openxmlformats.org/officeDocument/2006/relationships/customXml" Target="../ink/ink40.xml"/><Relationship Id="rId37" Type="http://schemas.openxmlformats.org/officeDocument/2006/relationships/image" Target="../media/image112.png"/><Relationship Id="rId53" Type="http://schemas.openxmlformats.org/officeDocument/2006/relationships/image" Target="../media/image120.png"/><Relationship Id="rId58" Type="http://schemas.openxmlformats.org/officeDocument/2006/relationships/customXml" Target="../ink/ink53.xml"/><Relationship Id="rId74" Type="http://schemas.openxmlformats.org/officeDocument/2006/relationships/customXml" Target="../ink/ink61.xml"/><Relationship Id="rId79" Type="http://schemas.openxmlformats.org/officeDocument/2006/relationships/image" Target="../media/image133.png"/><Relationship Id="rId102" Type="http://schemas.openxmlformats.org/officeDocument/2006/relationships/customXml" Target="../ink/ink75.xml"/><Relationship Id="rId123" Type="http://schemas.openxmlformats.org/officeDocument/2006/relationships/image" Target="../media/image155.png"/><Relationship Id="rId5" Type="http://schemas.openxmlformats.org/officeDocument/2006/relationships/image" Target="../media/image96.png"/><Relationship Id="rId90" Type="http://schemas.openxmlformats.org/officeDocument/2006/relationships/customXml" Target="../ink/ink69.xml"/><Relationship Id="rId95" Type="http://schemas.openxmlformats.org/officeDocument/2006/relationships/image" Target="../media/image141.png"/><Relationship Id="rId22" Type="http://schemas.openxmlformats.org/officeDocument/2006/relationships/customXml" Target="../ink/ink35.xml"/><Relationship Id="rId27" Type="http://schemas.openxmlformats.org/officeDocument/2006/relationships/image" Target="../media/image107.png"/><Relationship Id="rId43" Type="http://schemas.openxmlformats.org/officeDocument/2006/relationships/image" Target="../media/image115.png"/><Relationship Id="rId48" Type="http://schemas.openxmlformats.org/officeDocument/2006/relationships/customXml" Target="../ink/ink48.xml"/><Relationship Id="rId64" Type="http://schemas.openxmlformats.org/officeDocument/2006/relationships/customXml" Target="../ink/ink56.xml"/><Relationship Id="rId69" Type="http://schemas.openxmlformats.org/officeDocument/2006/relationships/image" Target="../media/image128.png"/><Relationship Id="rId113" Type="http://schemas.openxmlformats.org/officeDocument/2006/relationships/image" Target="../media/image150.png"/><Relationship Id="rId118" Type="http://schemas.openxmlformats.org/officeDocument/2006/relationships/customXml" Target="../ink/ink83.xml"/><Relationship Id="rId80" Type="http://schemas.openxmlformats.org/officeDocument/2006/relationships/customXml" Target="../ink/ink64.xml"/><Relationship Id="rId85" Type="http://schemas.openxmlformats.org/officeDocument/2006/relationships/image" Target="../media/image136.png"/><Relationship Id="rId12" Type="http://schemas.openxmlformats.org/officeDocument/2006/relationships/customXml" Target="../ink/ink30.xml"/><Relationship Id="rId17" Type="http://schemas.openxmlformats.org/officeDocument/2006/relationships/image" Target="../media/image102.png"/><Relationship Id="rId33" Type="http://schemas.openxmlformats.org/officeDocument/2006/relationships/image" Target="../media/image110.png"/><Relationship Id="rId38" Type="http://schemas.openxmlformats.org/officeDocument/2006/relationships/customXml" Target="../ink/ink43.xml"/><Relationship Id="rId59" Type="http://schemas.openxmlformats.org/officeDocument/2006/relationships/image" Target="../media/image123.png"/><Relationship Id="rId103" Type="http://schemas.openxmlformats.org/officeDocument/2006/relationships/image" Target="../media/image145.png"/><Relationship Id="rId108" Type="http://schemas.openxmlformats.org/officeDocument/2006/relationships/customXml" Target="../ink/ink78.xml"/><Relationship Id="rId124" Type="http://schemas.openxmlformats.org/officeDocument/2006/relationships/customXml" Target="../ink/ink86.xml"/><Relationship Id="rId54" Type="http://schemas.openxmlformats.org/officeDocument/2006/relationships/customXml" Target="../ink/ink51.xml"/><Relationship Id="rId70" Type="http://schemas.openxmlformats.org/officeDocument/2006/relationships/customXml" Target="../ink/ink59.xml"/><Relationship Id="rId75" Type="http://schemas.openxmlformats.org/officeDocument/2006/relationships/image" Target="../media/image131.png"/><Relationship Id="rId91" Type="http://schemas.openxmlformats.org/officeDocument/2006/relationships/image" Target="../media/image139.png"/><Relationship Id="rId96" Type="http://schemas.openxmlformats.org/officeDocument/2006/relationships/customXml" Target="../ink/ink72.xml"/><Relationship Id="rId1" Type="http://schemas.openxmlformats.org/officeDocument/2006/relationships/slideLayout" Target="../slideLayouts/slideLayout2.xml"/><Relationship Id="rId6" Type="http://schemas.openxmlformats.org/officeDocument/2006/relationships/customXml" Target="../ink/ink27.xml"/><Relationship Id="rId23" Type="http://schemas.openxmlformats.org/officeDocument/2006/relationships/image" Target="../media/image105.png"/><Relationship Id="rId28" Type="http://schemas.openxmlformats.org/officeDocument/2006/relationships/customXml" Target="../ink/ink38.xml"/><Relationship Id="rId49" Type="http://schemas.openxmlformats.org/officeDocument/2006/relationships/image" Target="../media/image118.png"/><Relationship Id="rId114" Type="http://schemas.openxmlformats.org/officeDocument/2006/relationships/customXml" Target="../ink/ink81.xml"/><Relationship Id="rId119" Type="http://schemas.openxmlformats.org/officeDocument/2006/relationships/image" Target="../media/image153.png"/><Relationship Id="rId44" Type="http://schemas.openxmlformats.org/officeDocument/2006/relationships/customXml" Target="../ink/ink46.xml"/><Relationship Id="rId60" Type="http://schemas.openxmlformats.org/officeDocument/2006/relationships/customXml" Target="../ink/ink54.xml"/><Relationship Id="rId65" Type="http://schemas.openxmlformats.org/officeDocument/2006/relationships/image" Target="../media/image126.png"/><Relationship Id="rId81" Type="http://schemas.openxmlformats.org/officeDocument/2006/relationships/image" Target="../media/image134.png"/><Relationship Id="rId86" Type="http://schemas.openxmlformats.org/officeDocument/2006/relationships/customXml" Target="../ink/ink67.xml"/><Relationship Id="rId13" Type="http://schemas.openxmlformats.org/officeDocument/2006/relationships/image" Target="../media/image100.png"/><Relationship Id="rId18" Type="http://schemas.openxmlformats.org/officeDocument/2006/relationships/customXml" Target="../ink/ink33.xml"/><Relationship Id="rId39" Type="http://schemas.openxmlformats.org/officeDocument/2006/relationships/image" Target="../media/image113.png"/><Relationship Id="rId109" Type="http://schemas.openxmlformats.org/officeDocument/2006/relationships/image" Target="../media/image148.png"/><Relationship Id="rId34" Type="http://schemas.openxmlformats.org/officeDocument/2006/relationships/customXml" Target="../ink/ink41.xml"/><Relationship Id="rId50" Type="http://schemas.openxmlformats.org/officeDocument/2006/relationships/customXml" Target="../ink/ink49.xml"/><Relationship Id="rId55" Type="http://schemas.openxmlformats.org/officeDocument/2006/relationships/image" Target="../media/image121.png"/><Relationship Id="rId76" Type="http://schemas.openxmlformats.org/officeDocument/2006/relationships/customXml" Target="../ink/ink62.xml"/><Relationship Id="rId97" Type="http://schemas.openxmlformats.org/officeDocument/2006/relationships/image" Target="../media/image142.png"/><Relationship Id="rId104" Type="http://schemas.openxmlformats.org/officeDocument/2006/relationships/customXml" Target="../ink/ink76.xml"/><Relationship Id="rId120" Type="http://schemas.openxmlformats.org/officeDocument/2006/relationships/customXml" Target="../ink/ink84.xml"/><Relationship Id="rId125" Type="http://schemas.openxmlformats.org/officeDocument/2006/relationships/image" Target="../media/image156.png"/><Relationship Id="rId7" Type="http://schemas.openxmlformats.org/officeDocument/2006/relationships/image" Target="../media/image97.png"/><Relationship Id="rId71" Type="http://schemas.openxmlformats.org/officeDocument/2006/relationships/image" Target="../media/image129.png"/><Relationship Id="rId92" Type="http://schemas.openxmlformats.org/officeDocument/2006/relationships/customXml" Target="../ink/ink70.xml"/><Relationship Id="rId2" Type="http://schemas.openxmlformats.org/officeDocument/2006/relationships/customXml" Target="../ink/ink25.xml"/><Relationship Id="rId29" Type="http://schemas.openxmlformats.org/officeDocument/2006/relationships/image" Target="../media/image108.png"/><Relationship Id="rId24" Type="http://schemas.openxmlformats.org/officeDocument/2006/relationships/customXml" Target="../ink/ink36.xml"/><Relationship Id="rId40" Type="http://schemas.openxmlformats.org/officeDocument/2006/relationships/customXml" Target="../ink/ink44.xml"/><Relationship Id="rId45" Type="http://schemas.openxmlformats.org/officeDocument/2006/relationships/image" Target="../media/image116.png"/><Relationship Id="rId66" Type="http://schemas.openxmlformats.org/officeDocument/2006/relationships/customXml" Target="../ink/ink57.xml"/><Relationship Id="rId87" Type="http://schemas.openxmlformats.org/officeDocument/2006/relationships/image" Target="../media/image137.png"/><Relationship Id="rId110" Type="http://schemas.openxmlformats.org/officeDocument/2006/relationships/customXml" Target="../ink/ink79.xml"/><Relationship Id="rId115" Type="http://schemas.openxmlformats.org/officeDocument/2006/relationships/image" Target="../media/image151.png"/><Relationship Id="rId61" Type="http://schemas.openxmlformats.org/officeDocument/2006/relationships/image" Target="../media/image124.png"/><Relationship Id="rId82" Type="http://schemas.openxmlformats.org/officeDocument/2006/relationships/customXml" Target="../ink/ink65.xml"/><Relationship Id="rId19" Type="http://schemas.openxmlformats.org/officeDocument/2006/relationships/image" Target="../media/image103.png"/><Relationship Id="rId14" Type="http://schemas.openxmlformats.org/officeDocument/2006/relationships/customXml" Target="../ink/ink31.xml"/><Relationship Id="rId30" Type="http://schemas.openxmlformats.org/officeDocument/2006/relationships/customXml" Target="../ink/ink39.xml"/><Relationship Id="rId35" Type="http://schemas.openxmlformats.org/officeDocument/2006/relationships/image" Target="../media/image111.png"/><Relationship Id="rId56" Type="http://schemas.openxmlformats.org/officeDocument/2006/relationships/customXml" Target="../ink/ink52.xml"/><Relationship Id="rId77" Type="http://schemas.openxmlformats.org/officeDocument/2006/relationships/image" Target="../media/image132.png"/><Relationship Id="rId100" Type="http://schemas.openxmlformats.org/officeDocument/2006/relationships/customXml" Target="../ink/ink74.xml"/><Relationship Id="rId105" Type="http://schemas.openxmlformats.org/officeDocument/2006/relationships/image" Target="../media/image146.png"/><Relationship Id="rId8" Type="http://schemas.openxmlformats.org/officeDocument/2006/relationships/customXml" Target="../ink/ink28.xml"/><Relationship Id="rId51" Type="http://schemas.openxmlformats.org/officeDocument/2006/relationships/image" Target="../media/image119.png"/><Relationship Id="rId72" Type="http://schemas.openxmlformats.org/officeDocument/2006/relationships/customXml" Target="../ink/ink60.xml"/><Relationship Id="rId93" Type="http://schemas.openxmlformats.org/officeDocument/2006/relationships/image" Target="../media/image140.png"/><Relationship Id="rId98" Type="http://schemas.openxmlformats.org/officeDocument/2006/relationships/customXml" Target="../ink/ink73.xml"/><Relationship Id="rId121" Type="http://schemas.openxmlformats.org/officeDocument/2006/relationships/image" Target="../media/image154.png"/><Relationship Id="rId3" Type="http://schemas.openxmlformats.org/officeDocument/2006/relationships/image" Target="../media/image95.png"/><Relationship Id="rId25" Type="http://schemas.openxmlformats.org/officeDocument/2006/relationships/image" Target="../media/image106.png"/><Relationship Id="rId46" Type="http://schemas.openxmlformats.org/officeDocument/2006/relationships/customXml" Target="../ink/ink47.xml"/><Relationship Id="rId67" Type="http://schemas.openxmlformats.org/officeDocument/2006/relationships/image" Target="../media/image127.png"/><Relationship Id="rId116" Type="http://schemas.openxmlformats.org/officeDocument/2006/relationships/customXml" Target="../ink/ink82.xml"/><Relationship Id="rId20" Type="http://schemas.openxmlformats.org/officeDocument/2006/relationships/customXml" Target="../ink/ink34.xml"/><Relationship Id="rId41" Type="http://schemas.openxmlformats.org/officeDocument/2006/relationships/image" Target="../media/image114.png"/><Relationship Id="rId62" Type="http://schemas.openxmlformats.org/officeDocument/2006/relationships/customXml" Target="../ink/ink55.xml"/><Relationship Id="rId83" Type="http://schemas.openxmlformats.org/officeDocument/2006/relationships/image" Target="../media/image135.png"/><Relationship Id="rId88" Type="http://schemas.openxmlformats.org/officeDocument/2006/relationships/customXml" Target="../ink/ink68.xml"/><Relationship Id="rId111" Type="http://schemas.openxmlformats.org/officeDocument/2006/relationships/image" Target="../media/image149.png"/><Relationship Id="rId15" Type="http://schemas.openxmlformats.org/officeDocument/2006/relationships/image" Target="../media/image101.png"/><Relationship Id="rId36" Type="http://schemas.openxmlformats.org/officeDocument/2006/relationships/customXml" Target="../ink/ink42.xml"/><Relationship Id="rId57" Type="http://schemas.openxmlformats.org/officeDocument/2006/relationships/image" Target="../media/image122.png"/><Relationship Id="rId106" Type="http://schemas.openxmlformats.org/officeDocument/2006/relationships/customXml" Target="../ink/ink77.xml"/><Relationship Id="rId10" Type="http://schemas.openxmlformats.org/officeDocument/2006/relationships/customXml" Target="../ink/ink29.xml"/><Relationship Id="rId31" Type="http://schemas.openxmlformats.org/officeDocument/2006/relationships/image" Target="../media/image109.png"/><Relationship Id="rId52" Type="http://schemas.openxmlformats.org/officeDocument/2006/relationships/customXml" Target="../ink/ink50.xml"/><Relationship Id="rId73" Type="http://schemas.openxmlformats.org/officeDocument/2006/relationships/image" Target="../media/image130.png"/><Relationship Id="rId78" Type="http://schemas.openxmlformats.org/officeDocument/2006/relationships/customXml" Target="../ink/ink63.xml"/><Relationship Id="rId94" Type="http://schemas.openxmlformats.org/officeDocument/2006/relationships/customXml" Target="../ink/ink71.xml"/><Relationship Id="rId99" Type="http://schemas.openxmlformats.org/officeDocument/2006/relationships/image" Target="../media/image143.png"/><Relationship Id="rId101" Type="http://schemas.openxmlformats.org/officeDocument/2006/relationships/image" Target="../media/image144.png"/><Relationship Id="rId122" Type="http://schemas.openxmlformats.org/officeDocument/2006/relationships/customXml" Target="../ink/ink85.xml"/><Relationship Id="rId4" Type="http://schemas.openxmlformats.org/officeDocument/2006/relationships/customXml" Target="../ink/ink26.xml"/><Relationship Id="rId9" Type="http://schemas.openxmlformats.org/officeDocument/2006/relationships/image" Target="../media/image98.png"/></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17" Type="http://schemas.openxmlformats.org/officeDocument/2006/relationships/customXml" Target="../ink/ink144.xml"/><Relationship Id="rId21" Type="http://schemas.openxmlformats.org/officeDocument/2006/relationships/customXml" Target="../ink/ink96.xml"/><Relationship Id="rId42" Type="http://schemas.openxmlformats.org/officeDocument/2006/relationships/image" Target="../media/image50.png"/><Relationship Id="rId47" Type="http://schemas.openxmlformats.org/officeDocument/2006/relationships/customXml" Target="../ink/ink109.xml"/><Relationship Id="rId63" Type="http://schemas.openxmlformats.org/officeDocument/2006/relationships/customXml" Target="../ink/ink117.xml"/><Relationship Id="rId68" Type="http://schemas.openxmlformats.org/officeDocument/2006/relationships/image" Target="../media/image63.png"/><Relationship Id="rId84" Type="http://schemas.openxmlformats.org/officeDocument/2006/relationships/image" Target="../media/image71.png"/><Relationship Id="rId89" Type="http://schemas.openxmlformats.org/officeDocument/2006/relationships/customXml" Target="../ink/ink130.xml"/><Relationship Id="rId112" Type="http://schemas.openxmlformats.org/officeDocument/2006/relationships/image" Target="../media/image85.png"/><Relationship Id="rId16" Type="http://schemas.openxmlformats.org/officeDocument/2006/relationships/image" Target="../media/image37.png"/><Relationship Id="rId107" Type="http://schemas.openxmlformats.org/officeDocument/2006/relationships/customXml" Target="../ink/ink139.xml"/><Relationship Id="rId11" Type="http://schemas.openxmlformats.org/officeDocument/2006/relationships/customXml" Target="../ink/ink91.xml"/><Relationship Id="rId32" Type="http://schemas.openxmlformats.org/officeDocument/2006/relationships/image" Target="../media/image45.png"/><Relationship Id="rId37" Type="http://schemas.openxmlformats.org/officeDocument/2006/relationships/customXml" Target="../ink/ink104.xml"/><Relationship Id="rId53" Type="http://schemas.openxmlformats.org/officeDocument/2006/relationships/customXml" Target="../ink/ink112.xml"/><Relationship Id="rId58" Type="http://schemas.openxmlformats.org/officeDocument/2006/relationships/image" Target="../media/image58.png"/><Relationship Id="rId74" Type="http://schemas.openxmlformats.org/officeDocument/2006/relationships/image" Target="../media/image66.png"/><Relationship Id="rId79" Type="http://schemas.openxmlformats.org/officeDocument/2006/relationships/customXml" Target="../ink/ink125.xml"/><Relationship Id="rId102" Type="http://schemas.openxmlformats.org/officeDocument/2006/relationships/image" Target="../media/image80.png"/><Relationship Id="rId123" Type="http://schemas.openxmlformats.org/officeDocument/2006/relationships/customXml" Target="../ink/ink147.xml"/><Relationship Id="rId128" Type="http://schemas.openxmlformats.org/officeDocument/2006/relationships/image" Target="../media/image93.png"/><Relationship Id="rId5" Type="http://schemas.openxmlformats.org/officeDocument/2006/relationships/customXml" Target="../ink/ink88.xml"/><Relationship Id="rId90" Type="http://schemas.openxmlformats.org/officeDocument/2006/relationships/image" Target="../media/image74.png"/><Relationship Id="rId95" Type="http://schemas.openxmlformats.org/officeDocument/2006/relationships/customXml" Target="../ink/ink133.xml"/><Relationship Id="rId22" Type="http://schemas.openxmlformats.org/officeDocument/2006/relationships/image" Target="../media/image40.png"/><Relationship Id="rId27" Type="http://schemas.openxmlformats.org/officeDocument/2006/relationships/customXml" Target="../ink/ink99.xml"/><Relationship Id="rId43" Type="http://schemas.openxmlformats.org/officeDocument/2006/relationships/customXml" Target="../ink/ink107.xml"/><Relationship Id="rId48" Type="http://schemas.openxmlformats.org/officeDocument/2006/relationships/image" Target="../media/image53.png"/><Relationship Id="rId64" Type="http://schemas.openxmlformats.org/officeDocument/2006/relationships/image" Target="../media/image61.png"/><Relationship Id="rId69" Type="http://schemas.openxmlformats.org/officeDocument/2006/relationships/customXml" Target="../ink/ink120.xml"/><Relationship Id="rId113" Type="http://schemas.openxmlformats.org/officeDocument/2006/relationships/customXml" Target="../ink/ink142.xml"/><Relationship Id="rId118" Type="http://schemas.openxmlformats.org/officeDocument/2006/relationships/image" Target="../media/image88.png"/><Relationship Id="rId80" Type="http://schemas.openxmlformats.org/officeDocument/2006/relationships/image" Target="../media/image69.png"/><Relationship Id="rId85" Type="http://schemas.openxmlformats.org/officeDocument/2006/relationships/customXml" Target="../ink/ink128.xml"/><Relationship Id="rId12" Type="http://schemas.openxmlformats.org/officeDocument/2006/relationships/image" Target="../media/image35.png"/><Relationship Id="rId17" Type="http://schemas.openxmlformats.org/officeDocument/2006/relationships/customXml" Target="../ink/ink94.xml"/><Relationship Id="rId33" Type="http://schemas.openxmlformats.org/officeDocument/2006/relationships/customXml" Target="../ink/ink102.xml"/><Relationship Id="rId38" Type="http://schemas.openxmlformats.org/officeDocument/2006/relationships/image" Target="../media/image48.png"/><Relationship Id="rId59" Type="http://schemas.openxmlformats.org/officeDocument/2006/relationships/customXml" Target="../ink/ink115.xml"/><Relationship Id="rId103" Type="http://schemas.openxmlformats.org/officeDocument/2006/relationships/customXml" Target="../ink/ink137.xml"/><Relationship Id="rId108" Type="http://schemas.openxmlformats.org/officeDocument/2006/relationships/image" Target="../media/image83.png"/><Relationship Id="rId124" Type="http://schemas.openxmlformats.org/officeDocument/2006/relationships/image" Target="../media/image91.png"/><Relationship Id="rId129" Type="http://schemas.openxmlformats.org/officeDocument/2006/relationships/customXml" Target="../ink/ink150.xml"/><Relationship Id="rId54" Type="http://schemas.openxmlformats.org/officeDocument/2006/relationships/image" Target="../media/image56.png"/><Relationship Id="rId70" Type="http://schemas.openxmlformats.org/officeDocument/2006/relationships/image" Target="../media/image64.png"/><Relationship Id="rId75" Type="http://schemas.openxmlformats.org/officeDocument/2006/relationships/customXml" Target="../ink/ink123.xml"/><Relationship Id="rId91" Type="http://schemas.openxmlformats.org/officeDocument/2006/relationships/customXml" Target="../ink/ink131.xml"/><Relationship Id="rId96"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32.png"/><Relationship Id="rId23" Type="http://schemas.openxmlformats.org/officeDocument/2006/relationships/customXml" Target="../ink/ink97.xml"/><Relationship Id="rId28" Type="http://schemas.openxmlformats.org/officeDocument/2006/relationships/image" Target="../media/image43.png"/><Relationship Id="rId49" Type="http://schemas.openxmlformats.org/officeDocument/2006/relationships/customXml" Target="../ink/ink110.xml"/><Relationship Id="rId114" Type="http://schemas.openxmlformats.org/officeDocument/2006/relationships/image" Target="../media/image86.png"/><Relationship Id="rId119" Type="http://schemas.openxmlformats.org/officeDocument/2006/relationships/customXml" Target="../ink/ink145.xml"/><Relationship Id="rId44" Type="http://schemas.openxmlformats.org/officeDocument/2006/relationships/image" Target="../media/image51.png"/><Relationship Id="rId60" Type="http://schemas.openxmlformats.org/officeDocument/2006/relationships/image" Target="../media/image59.png"/><Relationship Id="rId65" Type="http://schemas.openxmlformats.org/officeDocument/2006/relationships/customXml" Target="../ink/ink118.xml"/><Relationship Id="rId81" Type="http://schemas.openxmlformats.org/officeDocument/2006/relationships/customXml" Target="../ink/ink126.xml"/><Relationship Id="rId86" Type="http://schemas.openxmlformats.org/officeDocument/2006/relationships/image" Target="../media/image72.png"/><Relationship Id="rId130" Type="http://schemas.openxmlformats.org/officeDocument/2006/relationships/image" Target="../media/image94.png"/><Relationship Id="rId13" Type="http://schemas.openxmlformats.org/officeDocument/2006/relationships/customXml" Target="../ink/ink92.xml"/><Relationship Id="rId18" Type="http://schemas.openxmlformats.org/officeDocument/2006/relationships/image" Target="../media/image38.png"/><Relationship Id="rId39" Type="http://schemas.openxmlformats.org/officeDocument/2006/relationships/customXml" Target="../ink/ink105.xml"/><Relationship Id="rId109" Type="http://schemas.openxmlformats.org/officeDocument/2006/relationships/customXml" Target="../ink/ink140.xml"/><Relationship Id="rId34" Type="http://schemas.openxmlformats.org/officeDocument/2006/relationships/image" Target="../media/image46.png"/><Relationship Id="rId50" Type="http://schemas.openxmlformats.org/officeDocument/2006/relationships/image" Target="../media/image54.png"/><Relationship Id="rId55" Type="http://schemas.openxmlformats.org/officeDocument/2006/relationships/customXml" Target="../ink/ink113.xml"/><Relationship Id="rId76" Type="http://schemas.openxmlformats.org/officeDocument/2006/relationships/image" Target="../media/image67.png"/><Relationship Id="rId97" Type="http://schemas.openxmlformats.org/officeDocument/2006/relationships/customXml" Target="../ink/ink134.xml"/><Relationship Id="rId104" Type="http://schemas.openxmlformats.org/officeDocument/2006/relationships/image" Target="../media/image81.png"/><Relationship Id="rId120" Type="http://schemas.openxmlformats.org/officeDocument/2006/relationships/image" Target="../media/image89.png"/><Relationship Id="rId125" Type="http://schemas.openxmlformats.org/officeDocument/2006/relationships/customXml" Target="../ink/ink148.xml"/><Relationship Id="rId7" Type="http://schemas.openxmlformats.org/officeDocument/2006/relationships/customXml" Target="../ink/ink89.xml"/><Relationship Id="rId71" Type="http://schemas.openxmlformats.org/officeDocument/2006/relationships/customXml" Target="../ink/ink121.xml"/><Relationship Id="rId92" Type="http://schemas.openxmlformats.org/officeDocument/2006/relationships/image" Target="../media/image75.png"/><Relationship Id="rId2" Type="http://schemas.openxmlformats.org/officeDocument/2006/relationships/image" Target="../media/image2.png"/><Relationship Id="rId29" Type="http://schemas.openxmlformats.org/officeDocument/2006/relationships/customXml" Target="../ink/ink100.xml"/><Relationship Id="rId24" Type="http://schemas.openxmlformats.org/officeDocument/2006/relationships/image" Target="../media/image41.png"/><Relationship Id="rId40" Type="http://schemas.openxmlformats.org/officeDocument/2006/relationships/image" Target="../media/image49.png"/><Relationship Id="rId45" Type="http://schemas.openxmlformats.org/officeDocument/2006/relationships/customXml" Target="../ink/ink108.xml"/><Relationship Id="rId66" Type="http://schemas.openxmlformats.org/officeDocument/2006/relationships/image" Target="../media/image62.png"/><Relationship Id="rId87" Type="http://schemas.openxmlformats.org/officeDocument/2006/relationships/customXml" Target="../ink/ink129.xml"/><Relationship Id="rId110" Type="http://schemas.openxmlformats.org/officeDocument/2006/relationships/image" Target="../media/image84.png"/><Relationship Id="rId115" Type="http://schemas.openxmlformats.org/officeDocument/2006/relationships/customXml" Target="../ink/ink143.xml"/><Relationship Id="rId61" Type="http://schemas.openxmlformats.org/officeDocument/2006/relationships/customXml" Target="../ink/ink116.xml"/><Relationship Id="rId82" Type="http://schemas.openxmlformats.org/officeDocument/2006/relationships/image" Target="../media/image70.png"/><Relationship Id="rId19" Type="http://schemas.openxmlformats.org/officeDocument/2006/relationships/customXml" Target="../ink/ink95.xml"/><Relationship Id="rId14" Type="http://schemas.openxmlformats.org/officeDocument/2006/relationships/image" Target="../media/image36.png"/><Relationship Id="rId30" Type="http://schemas.openxmlformats.org/officeDocument/2006/relationships/image" Target="../media/image44.png"/><Relationship Id="rId35" Type="http://schemas.openxmlformats.org/officeDocument/2006/relationships/customXml" Target="../ink/ink103.xml"/><Relationship Id="rId56" Type="http://schemas.openxmlformats.org/officeDocument/2006/relationships/image" Target="../media/image57.png"/><Relationship Id="rId77" Type="http://schemas.openxmlformats.org/officeDocument/2006/relationships/customXml" Target="../ink/ink124.xml"/><Relationship Id="rId100" Type="http://schemas.openxmlformats.org/officeDocument/2006/relationships/image" Target="../media/image79.png"/><Relationship Id="rId105" Type="http://schemas.openxmlformats.org/officeDocument/2006/relationships/customXml" Target="../ink/ink138.xml"/><Relationship Id="rId126" Type="http://schemas.openxmlformats.org/officeDocument/2006/relationships/image" Target="../media/image92.png"/><Relationship Id="rId8" Type="http://schemas.openxmlformats.org/officeDocument/2006/relationships/image" Target="../media/image33.png"/><Relationship Id="rId51" Type="http://schemas.openxmlformats.org/officeDocument/2006/relationships/customXml" Target="../ink/ink111.xml"/><Relationship Id="rId72" Type="http://schemas.openxmlformats.org/officeDocument/2006/relationships/image" Target="../media/image65.png"/><Relationship Id="rId93" Type="http://schemas.openxmlformats.org/officeDocument/2006/relationships/customXml" Target="../ink/ink132.xml"/><Relationship Id="rId98" Type="http://schemas.openxmlformats.org/officeDocument/2006/relationships/image" Target="../media/image78.png"/><Relationship Id="rId121" Type="http://schemas.openxmlformats.org/officeDocument/2006/relationships/customXml" Target="../ink/ink146.xml"/><Relationship Id="rId3" Type="http://schemas.openxmlformats.org/officeDocument/2006/relationships/customXml" Target="../ink/ink87.xml"/><Relationship Id="rId25" Type="http://schemas.openxmlformats.org/officeDocument/2006/relationships/customXml" Target="../ink/ink98.xml"/><Relationship Id="rId46" Type="http://schemas.openxmlformats.org/officeDocument/2006/relationships/image" Target="../media/image52.png"/><Relationship Id="rId67" Type="http://schemas.openxmlformats.org/officeDocument/2006/relationships/customXml" Target="../ink/ink119.xml"/><Relationship Id="rId116" Type="http://schemas.openxmlformats.org/officeDocument/2006/relationships/image" Target="../media/image87.png"/><Relationship Id="rId20" Type="http://schemas.openxmlformats.org/officeDocument/2006/relationships/image" Target="../media/image39.png"/><Relationship Id="rId41" Type="http://schemas.openxmlformats.org/officeDocument/2006/relationships/customXml" Target="../ink/ink106.xml"/><Relationship Id="rId62" Type="http://schemas.openxmlformats.org/officeDocument/2006/relationships/image" Target="../media/image60.png"/><Relationship Id="rId83" Type="http://schemas.openxmlformats.org/officeDocument/2006/relationships/customXml" Target="../ink/ink127.xml"/><Relationship Id="rId88" Type="http://schemas.openxmlformats.org/officeDocument/2006/relationships/image" Target="../media/image73.png"/><Relationship Id="rId111" Type="http://schemas.openxmlformats.org/officeDocument/2006/relationships/customXml" Target="../ink/ink141.xml"/><Relationship Id="rId15" Type="http://schemas.openxmlformats.org/officeDocument/2006/relationships/customXml" Target="../ink/ink93.xml"/><Relationship Id="rId36" Type="http://schemas.openxmlformats.org/officeDocument/2006/relationships/image" Target="../media/image47.png"/><Relationship Id="rId57" Type="http://schemas.openxmlformats.org/officeDocument/2006/relationships/customXml" Target="../ink/ink114.xml"/><Relationship Id="rId106" Type="http://schemas.openxmlformats.org/officeDocument/2006/relationships/image" Target="../media/image82.png"/><Relationship Id="rId127" Type="http://schemas.openxmlformats.org/officeDocument/2006/relationships/customXml" Target="../ink/ink149.xml"/><Relationship Id="rId10" Type="http://schemas.openxmlformats.org/officeDocument/2006/relationships/image" Target="../media/image34.png"/><Relationship Id="rId31" Type="http://schemas.openxmlformats.org/officeDocument/2006/relationships/customXml" Target="../ink/ink101.xml"/><Relationship Id="rId52" Type="http://schemas.openxmlformats.org/officeDocument/2006/relationships/image" Target="../media/image55.png"/><Relationship Id="rId73" Type="http://schemas.openxmlformats.org/officeDocument/2006/relationships/customXml" Target="../ink/ink122.xml"/><Relationship Id="rId78" Type="http://schemas.openxmlformats.org/officeDocument/2006/relationships/image" Target="../media/image68.png"/><Relationship Id="rId94" Type="http://schemas.openxmlformats.org/officeDocument/2006/relationships/image" Target="../media/image76.png"/><Relationship Id="rId99" Type="http://schemas.openxmlformats.org/officeDocument/2006/relationships/customXml" Target="../ink/ink135.xml"/><Relationship Id="rId101" Type="http://schemas.openxmlformats.org/officeDocument/2006/relationships/customXml" Target="../ink/ink136.xml"/><Relationship Id="rId122" Type="http://schemas.openxmlformats.org/officeDocument/2006/relationships/image" Target="../media/image90.png"/><Relationship Id="rId4" Type="http://schemas.openxmlformats.org/officeDocument/2006/relationships/image" Target="../media/image31.png"/><Relationship Id="rId9" Type="http://schemas.openxmlformats.org/officeDocument/2006/relationships/customXml" Target="../ink/ink90.xml"/><Relationship Id="rId26" Type="http://schemas.openxmlformats.org/officeDocument/2006/relationships/image" Target="../media/image42.pn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7.png"/><Relationship Id="rId7" Type="http://schemas.openxmlformats.org/officeDocument/2006/relationships/image" Target="../media/image4100.png"/><Relationship Id="rId12" Type="http://schemas.openxmlformats.org/officeDocument/2006/relationships/customXml" Target="../ink/ink5.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6.png"/><Relationship Id="rId5" Type="http://schemas.openxmlformats.org/officeDocument/2006/relationships/image" Target="../media/image3100.png"/><Relationship Id="rId10" Type="http://schemas.openxmlformats.org/officeDocument/2006/relationships/customXml" Target="../ink/ink4.xml"/><Relationship Id="rId9" Type="http://schemas.openxmlformats.org/officeDocument/2006/relationships/image" Target="../media/image5100.png"/></Relationships>
</file>

<file path=ppt/slides/_rels/slide5.xml.rels><?xml version="1.0" encoding="UTF-8" standalone="yes"?>
<Relationships xmlns="http://schemas.openxmlformats.org/package/2006/relationships"><Relationship Id="rId13" Type="http://schemas.openxmlformats.org/officeDocument/2006/relationships/image" Target="../media/image13.png"/><Relationship Id="rId18" Type="http://schemas.openxmlformats.org/officeDocument/2006/relationships/customXml" Target="../ink/ink14.xml"/><Relationship Id="rId26" Type="http://schemas.openxmlformats.org/officeDocument/2006/relationships/customXml" Target="../ink/ink18.xml"/><Relationship Id="rId39" Type="http://schemas.openxmlformats.org/officeDocument/2006/relationships/image" Target="../media/image26.png"/><Relationship Id="rId21" Type="http://schemas.openxmlformats.org/officeDocument/2006/relationships/image" Target="../media/image17.png"/><Relationship Id="rId34" Type="http://schemas.openxmlformats.org/officeDocument/2006/relationships/customXml" Target="../ink/ink22.xml"/><Relationship Id="rId7" Type="http://schemas.openxmlformats.org/officeDocument/2006/relationships/image" Target="../media/image10.png"/><Relationship Id="rId12" Type="http://schemas.openxmlformats.org/officeDocument/2006/relationships/customXml" Target="../ink/ink11.xml"/><Relationship Id="rId17" Type="http://schemas.openxmlformats.org/officeDocument/2006/relationships/image" Target="../media/image15.png"/><Relationship Id="rId25" Type="http://schemas.openxmlformats.org/officeDocument/2006/relationships/image" Target="../media/image19.png"/><Relationship Id="rId33" Type="http://schemas.openxmlformats.org/officeDocument/2006/relationships/image" Target="../media/image23.png"/><Relationship Id="rId38" Type="http://schemas.openxmlformats.org/officeDocument/2006/relationships/customXml" Target="../ink/ink24.xml"/><Relationship Id="rId2" Type="http://schemas.openxmlformats.org/officeDocument/2006/relationships/customXml" Target="../ink/ink6.xml"/><Relationship Id="rId16" Type="http://schemas.openxmlformats.org/officeDocument/2006/relationships/customXml" Target="../ink/ink13.xml"/><Relationship Id="rId20" Type="http://schemas.openxmlformats.org/officeDocument/2006/relationships/customXml" Target="../ink/ink15.xml"/><Relationship Id="rId29"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customXml" Target="../ink/ink8.xml"/><Relationship Id="rId11" Type="http://schemas.openxmlformats.org/officeDocument/2006/relationships/image" Target="../media/image12.png"/><Relationship Id="rId24" Type="http://schemas.openxmlformats.org/officeDocument/2006/relationships/customXml" Target="../ink/ink17.xml"/><Relationship Id="rId32" Type="http://schemas.openxmlformats.org/officeDocument/2006/relationships/customXml" Target="../ink/ink21.xml"/><Relationship Id="rId37" Type="http://schemas.openxmlformats.org/officeDocument/2006/relationships/image" Target="../media/image25.png"/><Relationship Id="rId5" Type="http://schemas.openxmlformats.org/officeDocument/2006/relationships/image" Target="../media/image9.png"/><Relationship Id="rId15" Type="http://schemas.openxmlformats.org/officeDocument/2006/relationships/image" Target="../media/image14.png"/><Relationship Id="rId23" Type="http://schemas.openxmlformats.org/officeDocument/2006/relationships/image" Target="../media/image18.png"/><Relationship Id="rId28" Type="http://schemas.openxmlformats.org/officeDocument/2006/relationships/customXml" Target="../ink/ink19.xml"/><Relationship Id="rId36" Type="http://schemas.openxmlformats.org/officeDocument/2006/relationships/customXml" Target="../ink/ink23.xml"/><Relationship Id="rId10" Type="http://schemas.openxmlformats.org/officeDocument/2006/relationships/customXml" Target="../ink/ink10.xml"/><Relationship Id="rId19" Type="http://schemas.openxmlformats.org/officeDocument/2006/relationships/image" Target="../media/image16.png"/><Relationship Id="rId31" Type="http://schemas.openxmlformats.org/officeDocument/2006/relationships/image" Target="../media/image22.png"/><Relationship Id="rId4" Type="http://schemas.openxmlformats.org/officeDocument/2006/relationships/customXml" Target="../ink/ink7.xml"/><Relationship Id="rId9" Type="http://schemas.openxmlformats.org/officeDocument/2006/relationships/image" Target="../media/image11.png"/><Relationship Id="rId14" Type="http://schemas.openxmlformats.org/officeDocument/2006/relationships/customXml" Target="../ink/ink12.xml"/><Relationship Id="rId22" Type="http://schemas.openxmlformats.org/officeDocument/2006/relationships/customXml" Target="../ink/ink16.xml"/><Relationship Id="rId27" Type="http://schemas.openxmlformats.org/officeDocument/2006/relationships/image" Target="../media/image20.png"/><Relationship Id="rId30" Type="http://schemas.openxmlformats.org/officeDocument/2006/relationships/customXml" Target="../ink/ink20.xml"/><Relationship Id="rId35" Type="http://schemas.openxmlformats.org/officeDocument/2006/relationships/image" Target="../media/image24.png"/><Relationship Id="rId8" Type="http://schemas.openxmlformats.org/officeDocument/2006/relationships/customXml" Target="../ink/ink9.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C85C7-F587-FBA6-D2D7-71DD2B0CCF45}"/>
              </a:ext>
            </a:extLst>
          </p:cNvPr>
          <p:cNvSpPr>
            <a:spLocks noGrp="1"/>
          </p:cNvSpPr>
          <p:nvPr>
            <p:ph type="ctrTitle"/>
          </p:nvPr>
        </p:nvSpPr>
        <p:spPr/>
        <p:txBody>
          <a:bodyPr/>
          <a:lstStyle/>
          <a:p>
            <a:r>
              <a:rPr lang="en-US" dirty="0"/>
              <a:t>Numerical Methods</a:t>
            </a:r>
          </a:p>
        </p:txBody>
      </p:sp>
      <p:sp>
        <p:nvSpPr>
          <p:cNvPr id="3" name="Subtitle 2">
            <a:extLst>
              <a:ext uri="{FF2B5EF4-FFF2-40B4-BE49-F238E27FC236}">
                <a16:creationId xmlns:a16="http://schemas.microsoft.com/office/drawing/2014/main" id="{E5A1D108-1DFA-9429-FB5C-1EEE29C9A639}"/>
              </a:ext>
            </a:extLst>
          </p:cNvPr>
          <p:cNvSpPr>
            <a:spLocks noGrp="1"/>
          </p:cNvSpPr>
          <p:nvPr>
            <p:ph type="subTitle" idx="1"/>
          </p:nvPr>
        </p:nvSpPr>
        <p:spPr/>
        <p:txBody>
          <a:bodyPr/>
          <a:lstStyle/>
          <a:p>
            <a:r>
              <a:rPr lang="en-US" dirty="0">
                <a:solidFill>
                  <a:schemeClr val="tx1"/>
                </a:solidFill>
              </a:rPr>
              <a:t>For solving Partial Differential equation</a:t>
            </a:r>
          </a:p>
          <a:p>
            <a:endParaRPr lang="en-US" dirty="0">
              <a:solidFill>
                <a:schemeClr val="tx1"/>
              </a:solidFill>
            </a:endParaRPr>
          </a:p>
        </p:txBody>
      </p:sp>
    </p:spTree>
    <p:extLst>
      <p:ext uri="{BB962C8B-B14F-4D97-AF65-F5344CB8AC3E}">
        <p14:creationId xmlns:p14="http://schemas.microsoft.com/office/powerpoint/2010/main" val="3856760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7ED9D-3854-F3E4-110A-900B5D38B0AE}"/>
              </a:ext>
            </a:extLst>
          </p:cNvPr>
          <p:cNvSpPr>
            <a:spLocks noGrp="1"/>
          </p:cNvSpPr>
          <p:nvPr>
            <p:ph type="title"/>
          </p:nvPr>
        </p:nvSpPr>
        <p:spPr/>
        <p:txBody>
          <a:bodyPr/>
          <a:lstStyle/>
          <a:p>
            <a:r>
              <a:rPr lang="en-US" dirty="0">
                <a:solidFill>
                  <a:schemeClr val="accent1"/>
                </a:solidFill>
              </a:rPr>
              <a:t>FDM: Definition</a:t>
            </a:r>
          </a:p>
        </p:txBody>
      </p:sp>
      <p:sp>
        <p:nvSpPr>
          <p:cNvPr id="3" name="Content Placeholder 2">
            <a:extLst>
              <a:ext uri="{FF2B5EF4-FFF2-40B4-BE49-F238E27FC236}">
                <a16:creationId xmlns:a16="http://schemas.microsoft.com/office/drawing/2014/main" id="{2370FADC-5EB9-E6CE-A80E-7B73FA69528D}"/>
              </a:ext>
            </a:extLst>
          </p:cNvPr>
          <p:cNvSpPr>
            <a:spLocks noGrp="1"/>
          </p:cNvSpPr>
          <p:nvPr>
            <p:ph idx="1"/>
          </p:nvPr>
        </p:nvSpPr>
        <p:spPr/>
        <p:txBody>
          <a:bodyPr/>
          <a:lstStyle/>
          <a:p>
            <a:r>
              <a:rPr lang="en-US" sz="24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In FDM, the continuous problem is discretized so that the dependent variables are considered to exist only at a discrete  points.</a:t>
            </a:r>
          </a:p>
          <a:p>
            <a:endParaRPr lang="en-US" dirty="0">
              <a:solidFill>
                <a:schemeClr val="accent1"/>
              </a:solidFill>
            </a:endParaRPr>
          </a:p>
        </p:txBody>
      </p:sp>
      <p:sp>
        <p:nvSpPr>
          <p:cNvPr id="4" name="Rectangle 3">
            <a:extLst>
              <a:ext uri="{FF2B5EF4-FFF2-40B4-BE49-F238E27FC236}">
                <a16:creationId xmlns:a16="http://schemas.microsoft.com/office/drawing/2014/main" id="{B7EA5F52-FE4A-C0D8-A9E3-F86BDBB9DFA5}"/>
              </a:ext>
            </a:extLst>
          </p:cNvPr>
          <p:cNvSpPr/>
          <p:nvPr/>
        </p:nvSpPr>
        <p:spPr>
          <a:xfrm>
            <a:off x="1780032" y="3596640"/>
            <a:ext cx="3669792" cy="2621280"/>
          </a:xfrm>
          <a:prstGeom prst="rect">
            <a:avLst/>
          </a:prstGeom>
          <a:noFill/>
          <a:ln w="28575">
            <a:solidFill>
              <a:schemeClr val="tx1"/>
            </a:solid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2C18B199-6833-F051-DA59-13CB031E3E9C}"/>
              </a:ext>
            </a:extLst>
          </p:cNvPr>
          <p:cNvCxnSpPr/>
          <p:nvPr/>
        </p:nvCxnSpPr>
        <p:spPr>
          <a:xfrm>
            <a:off x="1780032" y="3998976"/>
            <a:ext cx="3669792"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79D30C3-3985-1492-0ADB-4A37696F6035}"/>
              </a:ext>
            </a:extLst>
          </p:cNvPr>
          <p:cNvCxnSpPr/>
          <p:nvPr/>
        </p:nvCxnSpPr>
        <p:spPr>
          <a:xfrm>
            <a:off x="1780032" y="4346448"/>
            <a:ext cx="3669792"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C61336F-17A0-251A-B00C-9EA17D90A330}"/>
              </a:ext>
            </a:extLst>
          </p:cNvPr>
          <p:cNvCxnSpPr/>
          <p:nvPr/>
        </p:nvCxnSpPr>
        <p:spPr>
          <a:xfrm>
            <a:off x="1780032" y="4712208"/>
            <a:ext cx="3669792"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21D86E7-F77B-1754-B1A2-E37C0F2964FA}"/>
              </a:ext>
            </a:extLst>
          </p:cNvPr>
          <p:cNvCxnSpPr/>
          <p:nvPr/>
        </p:nvCxnSpPr>
        <p:spPr>
          <a:xfrm>
            <a:off x="1780032" y="5090160"/>
            <a:ext cx="3669792"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9F688A1-033F-505D-2EB3-971EE282C4BE}"/>
              </a:ext>
            </a:extLst>
          </p:cNvPr>
          <p:cNvCxnSpPr/>
          <p:nvPr/>
        </p:nvCxnSpPr>
        <p:spPr>
          <a:xfrm>
            <a:off x="1780032" y="5455920"/>
            <a:ext cx="3669792"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4947DD-E67D-2221-599C-39C51A9C044D}"/>
              </a:ext>
            </a:extLst>
          </p:cNvPr>
          <p:cNvCxnSpPr/>
          <p:nvPr/>
        </p:nvCxnSpPr>
        <p:spPr>
          <a:xfrm>
            <a:off x="1780032" y="5870448"/>
            <a:ext cx="3669792"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49AE90F-592A-CDDB-2E02-AC503A2483D8}"/>
              </a:ext>
            </a:extLst>
          </p:cNvPr>
          <p:cNvCxnSpPr>
            <a:cxnSpLocks/>
          </p:cNvCxnSpPr>
          <p:nvPr/>
        </p:nvCxnSpPr>
        <p:spPr>
          <a:xfrm flipV="1">
            <a:off x="2255520" y="3596640"/>
            <a:ext cx="0" cy="262128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D1A81CF-0924-6872-F305-2FA5891BB0B7}"/>
              </a:ext>
            </a:extLst>
          </p:cNvPr>
          <p:cNvCxnSpPr>
            <a:cxnSpLocks/>
          </p:cNvCxnSpPr>
          <p:nvPr/>
        </p:nvCxnSpPr>
        <p:spPr>
          <a:xfrm flipV="1">
            <a:off x="2639568" y="3596640"/>
            <a:ext cx="0" cy="262128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5FACEB5-208C-3D61-C587-11DA6F81255A}"/>
              </a:ext>
            </a:extLst>
          </p:cNvPr>
          <p:cNvCxnSpPr>
            <a:cxnSpLocks/>
          </p:cNvCxnSpPr>
          <p:nvPr/>
        </p:nvCxnSpPr>
        <p:spPr>
          <a:xfrm flipV="1">
            <a:off x="3102864" y="3596640"/>
            <a:ext cx="0" cy="262128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6D07E16-6D2B-4297-F42D-1213074A4E2B}"/>
              </a:ext>
            </a:extLst>
          </p:cNvPr>
          <p:cNvCxnSpPr>
            <a:cxnSpLocks/>
          </p:cNvCxnSpPr>
          <p:nvPr/>
        </p:nvCxnSpPr>
        <p:spPr>
          <a:xfrm flipV="1">
            <a:off x="3480816" y="3596640"/>
            <a:ext cx="0" cy="262128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CCDCD8D-3A2F-F6B0-BED7-D4BB5262E4B5}"/>
              </a:ext>
            </a:extLst>
          </p:cNvPr>
          <p:cNvCxnSpPr>
            <a:cxnSpLocks/>
          </p:cNvCxnSpPr>
          <p:nvPr/>
        </p:nvCxnSpPr>
        <p:spPr>
          <a:xfrm flipV="1">
            <a:off x="3870960" y="3596640"/>
            <a:ext cx="0" cy="262128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6307DE-4A18-A44C-189D-E7CE74280B70}"/>
              </a:ext>
            </a:extLst>
          </p:cNvPr>
          <p:cNvCxnSpPr>
            <a:cxnSpLocks/>
          </p:cNvCxnSpPr>
          <p:nvPr/>
        </p:nvCxnSpPr>
        <p:spPr>
          <a:xfrm flipV="1">
            <a:off x="4261104" y="3596640"/>
            <a:ext cx="0" cy="262128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3D37CB9-B826-AAB4-353A-1DFE72535E0A}"/>
              </a:ext>
            </a:extLst>
          </p:cNvPr>
          <p:cNvCxnSpPr>
            <a:cxnSpLocks/>
          </p:cNvCxnSpPr>
          <p:nvPr/>
        </p:nvCxnSpPr>
        <p:spPr>
          <a:xfrm flipV="1">
            <a:off x="4651248" y="3596640"/>
            <a:ext cx="0" cy="262128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B43067-0B75-8B76-9630-1FF94210D41B}"/>
              </a:ext>
            </a:extLst>
          </p:cNvPr>
          <p:cNvCxnSpPr>
            <a:cxnSpLocks/>
          </p:cNvCxnSpPr>
          <p:nvPr/>
        </p:nvCxnSpPr>
        <p:spPr>
          <a:xfrm flipV="1">
            <a:off x="5102352" y="3596640"/>
            <a:ext cx="0" cy="262128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FD75247F-65DF-3CA2-D118-8EF4AAF5E824}"/>
              </a:ext>
            </a:extLst>
          </p:cNvPr>
          <p:cNvGrpSpPr/>
          <p:nvPr/>
        </p:nvGrpSpPr>
        <p:grpSpPr>
          <a:xfrm>
            <a:off x="3644376" y="6313080"/>
            <a:ext cx="1260000" cy="222120"/>
            <a:chOff x="3644376" y="6313080"/>
            <a:chExt cx="1260000" cy="222120"/>
          </a:xfrm>
        </p:grpSpPr>
        <mc:AlternateContent xmlns:mc="http://schemas.openxmlformats.org/markup-compatibility/2006" xmlns:p14="http://schemas.microsoft.com/office/powerpoint/2010/main">
          <mc:Choice Requires="p14">
            <p:contentPart p14:bwMode="auto" r:id="rId2">
              <p14:nvContentPartPr>
                <p14:cNvPr id="22" name="Ink 21">
                  <a:extLst>
                    <a:ext uri="{FF2B5EF4-FFF2-40B4-BE49-F238E27FC236}">
                      <a16:creationId xmlns:a16="http://schemas.microsoft.com/office/drawing/2014/main" id="{139ABA80-F5F4-A6E6-B3D6-EA8CC0899165}"/>
                    </a:ext>
                  </a:extLst>
                </p14:cNvPr>
                <p14:cNvContentPartPr/>
                <p14:nvPr/>
              </p14:nvContentPartPr>
              <p14:xfrm>
                <a:off x="3644376" y="6414240"/>
                <a:ext cx="761760" cy="29520"/>
              </p14:xfrm>
            </p:contentPart>
          </mc:Choice>
          <mc:Fallback xmlns="">
            <p:pic>
              <p:nvPicPr>
                <p:cNvPr id="22" name="Ink 21">
                  <a:extLst>
                    <a:ext uri="{FF2B5EF4-FFF2-40B4-BE49-F238E27FC236}">
                      <a16:creationId xmlns:a16="http://schemas.microsoft.com/office/drawing/2014/main" id="{139ABA80-F5F4-A6E6-B3D6-EA8CC0899165}"/>
                    </a:ext>
                  </a:extLst>
                </p:cNvPr>
                <p:cNvPicPr/>
                <p:nvPr/>
              </p:nvPicPr>
              <p:blipFill>
                <a:blip r:embed="rId3"/>
                <a:stretch>
                  <a:fillRect/>
                </a:stretch>
              </p:blipFill>
              <p:spPr>
                <a:xfrm>
                  <a:off x="3626736" y="6396600"/>
                  <a:ext cx="79740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3" name="Ink 22">
                  <a:extLst>
                    <a:ext uri="{FF2B5EF4-FFF2-40B4-BE49-F238E27FC236}">
                      <a16:creationId xmlns:a16="http://schemas.microsoft.com/office/drawing/2014/main" id="{09962F25-EB5A-703A-D30F-4372ED75DC25}"/>
                    </a:ext>
                  </a:extLst>
                </p14:cNvPr>
                <p14:cNvContentPartPr/>
                <p14:nvPr/>
              </p14:nvContentPartPr>
              <p14:xfrm>
                <a:off x="4337016" y="6338640"/>
                <a:ext cx="183960" cy="196560"/>
              </p14:xfrm>
            </p:contentPart>
          </mc:Choice>
          <mc:Fallback xmlns="">
            <p:pic>
              <p:nvPicPr>
                <p:cNvPr id="23" name="Ink 22">
                  <a:extLst>
                    <a:ext uri="{FF2B5EF4-FFF2-40B4-BE49-F238E27FC236}">
                      <a16:creationId xmlns:a16="http://schemas.microsoft.com/office/drawing/2014/main" id="{09962F25-EB5A-703A-D30F-4372ED75DC25}"/>
                    </a:ext>
                  </a:extLst>
                </p:cNvPr>
                <p:cNvPicPr/>
                <p:nvPr/>
              </p:nvPicPr>
              <p:blipFill>
                <a:blip r:embed="rId5"/>
                <a:stretch>
                  <a:fillRect/>
                </a:stretch>
              </p:blipFill>
              <p:spPr>
                <a:xfrm>
                  <a:off x="4319016" y="6320640"/>
                  <a:ext cx="21960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5" name="Ink 24">
                  <a:extLst>
                    <a:ext uri="{FF2B5EF4-FFF2-40B4-BE49-F238E27FC236}">
                      <a16:creationId xmlns:a16="http://schemas.microsoft.com/office/drawing/2014/main" id="{CF80EA8C-416E-55CE-2DBB-0A5B0290AFE6}"/>
                    </a:ext>
                  </a:extLst>
                </p14:cNvPr>
                <p14:cNvContentPartPr/>
                <p14:nvPr/>
              </p14:nvContentPartPr>
              <p14:xfrm>
                <a:off x="4650216" y="6313080"/>
                <a:ext cx="254160" cy="211320"/>
              </p14:xfrm>
            </p:contentPart>
          </mc:Choice>
          <mc:Fallback xmlns="">
            <p:pic>
              <p:nvPicPr>
                <p:cNvPr id="25" name="Ink 24">
                  <a:extLst>
                    <a:ext uri="{FF2B5EF4-FFF2-40B4-BE49-F238E27FC236}">
                      <a16:creationId xmlns:a16="http://schemas.microsoft.com/office/drawing/2014/main" id="{CF80EA8C-416E-55CE-2DBB-0A5B0290AFE6}"/>
                    </a:ext>
                  </a:extLst>
                </p:cNvPr>
                <p:cNvPicPr/>
                <p:nvPr/>
              </p:nvPicPr>
              <p:blipFill>
                <a:blip r:embed="rId7"/>
                <a:stretch>
                  <a:fillRect/>
                </a:stretch>
              </p:blipFill>
              <p:spPr>
                <a:xfrm>
                  <a:off x="4632216" y="6295440"/>
                  <a:ext cx="289800" cy="246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27" name="Ink 26">
                <a:extLst>
                  <a:ext uri="{FF2B5EF4-FFF2-40B4-BE49-F238E27FC236}">
                    <a16:creationId xmlns:a16="http://schemas.microsoft.com/office/drawing/2014/main" id="{0840A4EA-C645-6CAF-B1B0-1E3E015D53B3}"/>
                  </a:ext>
                </a:extLst>
              </p14:cNvPr>
              <p14:cNvContentPartPr/>
              <p14:nvPr/>
            </p14:nvContentPartPr>
            <p14:xfrm>
              <a:off x="3177816" y="6561840"/>
              <a:ext cx="104040" cy="215280"/>
            </p14:xfrm>
          </p:contentPart>
        </mc:Choice>
        <mc:Fallback xmlns="">
          <p:pic>
            <p:nvPicPr>
              <p:cNvPr id="27" name="Ink 26">
                <a:extLst>
                  <a:ext uri="{FF2B5EF4-FFF2-40B4-BE49-F238E27FC236}">
                    <a16:creationId xmlns:a16="http://schemas.microsoft.com/office/drawing/2014/main" id="{0840A4EA-C645-6CAF-B1B0-1E3E015D53B3}"/>
                  </a:ext>
                </a:extLst>
              </p:cNvPr>
              <p:cNvPicPr/>
              <p:nvPr/>
            </p:nvPicPr>
            <p:blipFill>
              <a:blip r:embed="rId9"/>
              <a:stretch>
                <a:fillRect/>
              </a:stretch>
            </p:blipFill>
            <p:spPr>
              <a:xfrm>
                <a:off x="3159816" y="6544200"/>
                <a:ext cx="13968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8" name="Ink 27">
                <a:extLst>
                  <a:ext uri="{FF2B5EF4-FFF2-40B4-BE49-F238E27FC236}">
                    <a16:creationId xmlns:a16="http://schemas.microsoft.com/office/drawing/2014/main" id="{6C7C8077-8628-010E-EC50-0E2C8EE250D9}"/>
                  </a:ext>
                </a:extLst>
              </p14:cNvPr>
              <p14:cNvContentPartPr/>
              <p14:nvPr/>
            </p14:nvContentPartPr>
            <p14:xfrm>
              <a:off x="3167016" y="6390120"/>
              <a:ext cx="28080" cy="18720"/>
            </p14:xfrm>
          </p:contentPart>
        </mc:Choice>
        <mc:Fallback xmlns="">
          <p:pic>
            <p:nvPicPr>
              <p:cNvPr id="28" name="Ink 27">
                <a:extLst>
                  <a:ext uri="{FF2B5EF4-FFF2-40B4-BE49-F238E27FC236}">
                    <a16:creationId xmlns:a16="http://schemas.microsoft.com/office/drawing/2014/main" id="{6C7C8077-8628-010E-EC50-0E2C8EE250D9}"/>
                  </a:ext>
                </a:extLst>
              </p:cNvPr>
              <p:cNvPicPr/>
              <p:nvPr/>
            </p:nvPicPr>
            <p:blipFill>
              <a:blip r:embed="rId11"/>
              <a:stretch>
                <a:fillRect/>
              </a:stretch>
            </p:blipFill>
            <p:spPr>
              <a:xfrm>
                <a:off x="3149376" y="6372480"/>
                <a:ext cx="63720" cy="54360"/>
              </a:xfrm>
              <a:prstGeom prst="rect">
                <a:avLst/>
              </a:prstGeom>
            </p:spPr>
          </p:pic>
        </mc:Fallback>
      </mc:AlternateContent>
      <p:grpSp>
        <p:nvGrpSpPr>
          <p:cNvPr id="32" name="Group 31">
            <a:extLst>
              <a:ext uri="{FF2B5EF4-FFF2-40B4-BE49-F238E27FC236}">
                <a16:creationId xmlns:a16="http://schemas.microsoft.com/office/drawing/2014/main" id="{7405C4B0-66FB-EE0F-823A-FE0A5396EB75}"/>
              </a:ext>
            </a:extLst>
          </p:cNvPr>
          <p:cNvGrpSpPr/>
          <p:nvPr/>
        </p:nvGrpSpPr>
        <p:grpSpPr>
          <a:xfrm>
            <a:off x="1270896" y="4389960"/>
            <a:ext cx="181440" cy="479520"/>
            <a:chOff x="1270896" y="4389960"/>
            <a:chExt cx="181440" cy="479520"/>
          </a:xfrm>
        </p:grpSpPr>
        <mc:AlternateContent xmlns:mc="http://schemas.openxmlformats.org/markup-compatibility/2006" xmlns:p14="http://schemas.microsoft.com/office/powerpoint/2010/main">
          <mc:Choice Requires="p14">
            <p:contentPart p14:bwMode="auto" r:id="rId12">
              <p14:nvContentPartPr>
                <p14:cNvPr id="29" name="Ink 28">
                  <a:extLst>
                    <a:ext uri="{FF2B5EF4-FFF2-40B4-BE49-F238E27FC236}">
                      <a16:creationId xmlns:a16="http://schemas.microsoft.com/office/drawing/2014/main" id="{82037B65-954C-22BA-DD99-205E04C918F5}"/>
                    </a:ext>
                  </a:extLst>
                </p14:cNvPr>
                <p14:cNvContentPartPr/>
                <p14:nvPr/>
              </p14:nvContentPartPr>
              <p14:xfrm>
                <a:off x="1322016" y="4441440"/>
                <a:ext cx="41040" cy="428040"/>
              </p14:xfrm>
            </p:contentPart>
          </mc:Choice>
          <mc:Fallback xmlns="">
            <p:pic>
              <p:nvPicPr>
                <p:cNvPr id="29" name="Ink 28">
                  <a:extLst>
                    <a:ext uri="{FF2B5EF4-FFF2-40B4-BE49-F238E27FC236}">
                      <a16:creationId xmlns:a16="http://schemas.microsoft.com/office/drawing/2014/main" id="{82037B65-954C-22BA-DD99-205E04C918F5}"/>
                    </a:ext>
                  </a:extLst>
                </p:cNvPr>
                <p:cNvPicPr/>
                <p:nvPr/>
              </p:nvPicPr>
              <p:blipFill>
                <a:blip r:embed="rId13"/>
                <a:stretch>
                  <a:fillRect/>
                </a:stretch>
              </p:blipFill>
              <p:spPr>
                <a:xfrm>
                  <a:off x="1304376" y="4423800"/>
                  <a:ext cx="76680" cy="4636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0" name="Ink 29">
                  <a:extLst>
                    <a:ext uri="{FF2B5EF4-FFF2-40B4-BE49-F238E27FC236}">
                      <a16:creationId xmlns:a16="http://schemas.microsoft.com/office/drawing/2014/main" id="{86DF3334-B35D-8DE5-4BEC-6051D39C32CF}"/>
                    </a:ext>
                  </a:extLst>
                </p14:cNvPr>
                <p14:cNvContentPartPr/>
                <p14:nvPr/>
              </p14:nvContentPartPr>
              <p14:xfrm>
                <a:off x="1270896" y="4405080"/>
                <a:ext cx="72000" cy="96480"/>
              </p14:xfrm>
            </p:contentPart>
          </mc:Choice>
          <mc:Fallback xmlns="">
            <p:pic>
              <p:nvPicPr>
                <p:cNvPr id="30" name="Ink 29">
                  <a:extLst>
                    <a:ext uri="{FF2B5EF4-FFF2-40B4-BE49-F238E27FC236}">
                      <a16:creationId xmlns:a16="http://schemas.microsoft.com/office/drawing/2014/main" id="{86DF3334-B35D-8DE5-4BEC-6051D39C32CF}"/>
                    </a:ext>
                  </a:extLst>
                </p:cNvPr>
                <p:cNvPicPr/>
                <p:nvPr/>
              </p:nvPicPr>
              <p:blipFill>
                <a:blip r:embed="rId15"/>
                <a:stretch>
                  <a:fillRect/>
                </a:stretch>
              </p:blipFill>
              <p:spPr>
                <a:xfrm>
                  <a:off x="1253256" y="4387080"/>
                  <a:ext cx="10764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1" name="Ink 30">
                  <a:extLst>
                    <a:ext uri="{FF2B5EF4-FFF2-40B4-BE49-F238E27FC236}">
                      <a16:creationId xmlns:a16="http://schemas.microsoft.com/office/drawing/2014/main" id="{BE84E47A-4D93-1F9C-A5B0-580D87E9A848}"/>
                    </a:ext>
                  </a:extLst>
                </p14:cNvPr>
                <p14:cNvContentPartPr/>
                <p14:nvPr/>
              </p14:nvContentPartPr>
              <p14:xfrm>
                <a:off x="1356936" y="4389960"/>
                <a:ext cx="95400" cy="133560"/>
              </p14:xfrm>
            </p:contentPart>
          </mc:Choice>
          <mc:Fallback xmlns="">
            <p:pic>
              <p:nvPicPr>
                <p:cNvPr id="31" name="Ink 30">
                  <a:extLst>
                    <a:ext uri="{FF2B5EF4-FFF2-40B4-BE49-F238E27FC236}">
                      <a16:creationId xmlns:a16="http://schemas.microsoft.com/office/drawing/2014/main" id="{BE84E47A-4D93-1F9C-A5B0-580D87E9A848}"/>
                    </a:ext>
                  </a:extLst>
                </p:cNvPr>
                <p:cNvPicPr/>
                <p:nvPr/>
              </p:nvPicPr>
              <p:blipFill>
                <a:blip r:embed="rId17"/>
                <a:stretch>
                  <a:fillRect/>
                </a:stretch>
              </p:blipFill>
              <p:spPr>
                <a:xfrm>
                  <a:off x="1338936" y="4372320"/>
                  <a:ext cx="131040" cy="169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33" name="Ink 32">
                <a:extLst>
                  <a:ext uri="{FF2B5EF4-FFF2-40B4-BE49-F238E27FC236}">
                    <a16:creationId xmlns:a16="http://schemas.microsoft.com/office/drawing/2014/main" id="{77FBE3E6-02F0-18A0-D005-CCD1BAF54CD0}"/>
                  </a:ext>
                </a:extLst>
              </p14:cNvPr>
              <p14:cNvContentPartPr/>
              <p14:nvPr/>
            </p14:nvContentPartPr>
            <p14:xfrm>
              <a:off x="1285296" y="4032480"/>
              <a:ext cx="155160" cy="204120"/>
            </p14:xfrm>
          </p:contentPart>
        </mc:Choice>
        <mc:Fallback xmlns="">
          <p:pic>
            <p:nvPicPr>
              <p:cNvPr id="33" name="Ink 32">
                <a:extLst>
                  <a:ext uri="{FF2B5EF4-FFF2-40B4-BE49-F238E27FC236}">
                    <a16:creationId xmlns:a16="http://schemas.microsoft.com/office/drawing/2014/main" id="{77FBE3E6-02F0-18A0-D005-CCD1BAF54CD0}"/>
                  </a:ext>
                </a:extLst>
              </p:cNvPr>
              <p:cNvPicPr/>
              <p:nvPr/>
            </p:nvPicPr>
            <p:blipFill>
              <a:blip r:embed="rId19"/>
              <a:stretch>
                <a:fillRect/>
              </a:stretch>
            </p:blipFill>
            <p:spPr>
              <a:xfrm>
                <a:off x="1267296" y="4014480"/>
                <a:ext cx="190800" cy="239760"/>
              </a:xfrm>
              <a:prstGeom prst="rect">
                <a:avLst/>
              </a:prstGeom>
            </p:spPr>
          </p:pic>
        </mc:Fallback>
      </mc:AlternateContent>
      <p:grpSp>
        <p:nvGrpSpPr>
          <p:cNvPr id="36" name="Group 35">
            <a:extLst>
              <a:ext uri="{FF2B5EF4-FFF2-40B4-BE49-F238E27FC236}">
                <a16:creationId xmlns:a16="http://schemas.microsoft.com/office/drawing/2014/main" id="{4973CBB2-8248-ACA7-826A-D16246881967}"/>
              </a:ext>
            </a:extLst>
          </p:cNvPr>
          <p:cNvGrpSpPr/>
          <p:nvPr/>
        </p:nvGrpSpPr>
        <p:grpSpPr>
          <a:xfrm>
            <a:off x="1179456" y="5045160"/>
            <a:ext cx="179280" cy="362520"/>
            <a:chOff x="1179456" y="5045160"/>
            <a:chExt cx="179280" cy="362520"/>
          </a:xfrm>
        </p:grpSpPr>
        <mc:AlternateContent xmlns:mc="http://schemas.openxmlformats.org/markup-compatibility/2006" xmlns:p14="http://schemas.microsoft.com/office/powerpoint/2010/main">
          <mc:Choice Requires="p14">
            <p:contentPart p14:bwMode="auto" r:id="rId20">
              <p14:nvContentPartPr>
                <p14:cNvPr id="34" name="Ink 33">
                  <a:extLst>
                    <a:ext uri="{FF2B5EF4-FFF2-40B4-BE49-F238E27FC236}">
                      <a16:creationId xmlns:a16="http://schemas.microsoft.com/office/drawing/2014/main" id="{EB6DEBB9-0CED-D464-9BC3-4260654F7711}"/>
                    </a:ext>
                  </a:extLst>
                </p14:cNvPr>
                <p14:cNvContentPartPr/>
                <p14:nvPr/>
              </p14:nvContentPartPr>
              <p14:xfrm>
                <a:off x="1179456" y="5172240"/>
                <a:ext cx="179280" cy="235440"/>
              </p14:xfrm>
            </p:contentPart>
          </mc:Choice>
          <mc:Fallback xmlns="">
            <p:pic>
              <p:nvPicPr>
                <p:cNvPr id="34" name="Ink 33">
                  <a:extLst>
                    <a:ext uri="{FF2B5EF4-FFF2-40B4-BE49-F238E27FC236}">
                      <a16:creationId xmlns:a16="http://schemas.microsoft.com/office/drawing/2014/main" id="{EB6DEBB9-0CED-D464-9BC3-4260654F7711}"/>
                    </a:ext>
                  </a:extLst>
                </p:cNvPr>
                <p:cNvPicPr/>
                <p:nvPr/>
              </p:nvPicPr>
              <p:blipFill>
                <a:blip r:embed="rId21"/>
                <a:stretch>
                  <a:fillRect/>
                </a:stretch>
              </p:blipFill>
              <p:spPr>
                <a:xfrm>
                  <a:off x="1161456" y="5154240"/>
                  <a:ext cx="21492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5" name="Ink 34">
                  <a:extLst>
                    <a:ext uri="{FF2B5EF4-FFF2-40B4-BE49-F238E27FC236}">
                      <a16:creationId xmlns:a16="http://schemas.microsoft.com/office/drawing/2014/main" id="{172F5F17-4540-221A-5058-841EE26EC082}"/>
                    </a:ext>
                  </a:extLst>
                </p14:cNvPr>
                <p14:cNvContentPartPr/>
                <p14:nvPr/>
              </p14:nvContentPartPr>
              <p14:xfrm>
                <a:off x="1222656" y="5045160"/>
                <a:ext cx="12960" cy="26640"/>
              </p14:xfrm>
            </p:contentPart>
          </mc:Choice>
          <mc:Fallback xmlns="">
            <p:pic>
              <p:nvPicPr>
                <p:cNvPr id="35" name="Ink 34">
                  <a:extLst>
                    <a:ext uri="{FF2B5EF4-FFF2-40B4-BE49-F238E27FC236}">
                      <a16:creationId xmlns:a16="http://schemas.microsoft.com/office/drawing/2014/main" id="{172F5F17-4540-221A-5058-841EE26EC082}"/>
                    </a:ext>
                  </a:extLst>
                </p:cNvPr>
                <p:cNvPicPr/>
                <p:nvPr/>
              </p:nvPicPr>
              <p:blipFill>
                <a:blip r:embed="rId23"/>
                <a:stretch>
                  <a:fillRect/>
                </a:stretch>
              </p:blipFill>
              <p:spPr>
                <a:xfrm>
                  <a:off x="1205016" y="5027160"/>
                  <a:ext cx="48600" cy="62280"/>
                </a:xfrm>
                <a:prstGeom prst="rect">
                  <a:avLst/>
                </a:prstGeom>
              </p:spPr>
            </p:pic>
          </mc:Fallback>
        </mc:AlternateContent>
      </p:grpSp>
      <p:cxnSp>
        <p:nvCxnSpPr>
          <p:cNvPr id="38" name="Straight Connector 37">
            <a:extLst>
              <a:ext uri="{FF2B5EF4-FFF2-40B4-BE49-F238E27FC236}">
                <a16:creationId xmlns:a16="http://schemas.microsoft.com/office/drawing/2014/main" id="{8A609E7C-6B2F-8F84-E230-2E1B6AF3E798}"/>
              </a:ext>
            </a:extLst>
          </p:cNvPr>
          <p:cNvCxnSpPr/>
          <p:nvPr/>
        </p:nvCxnSpPr>
        <p:spPr>
          <a:xfrm>
            <a:off x="7083552" y="4655460"/>
            <a:ext cx="3560064" cy="5674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E2BDBF9-BB03-4726-4768-B5CCA0B57174}"/>
              </a:ext>
            </a:extLst>
          </p:cNvPr>
          <p:cNvCxnSpPr/>
          <p:nvPr/>
        </p:nvCxnSpPr>
        <p:spPr>
          <a:xfrm>
            <a:off x="7083552" y="5427546"/>
            <a:ext cx="3560064" cy="5674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2A942D4-4519-FEE7-92AE-80A49AA36985}"/>
              </a:ext>
            </a:extLst>
          </p:cNvPr>
          <p:cNvCxnSpPr/>
          <p:nvPr/>
        </p:nvCxnSpPr>
        <p:spPr>
          <a:xfrm>
            <a:off x="7083552" y="3966270"/>
            <a:ext cx="3560064" cy="5674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8AB29DF-4C30-52DD-3BE7-446EBE3486B0}"/>
              </a:ext>
            </a:extLst>
          </p:cNvPr>
          <p:cNvCxnSpPr/>
          <p:nvPr/>
        </p:nvCxnSpPr>
        <p:spPr>
          <a:xfrm>
            <a:off x="7729728" y="3305196"/>
            <a:ext cx="0" cy="277861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E8704D4-0A69-5C71-4B49-5526CF09F4A9}"/>
              </a:ext>
            </a:extLst>
          </p:cNvPr>
          <p:cNvCxnSpPr/>
          <p:nvPr/>
        </p:nvCxnSpPr>
        <p:spPr>
          <a:xfrm>
            <a:off x="8747760" y="3327354"/>
            <a:ext cx="0" cy="277861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54F588F-90EE-6ABC-1C46-3234E9E9E61D}"/>
              </a:ext>
            </a:extLst>
          </p:cNvPr>
          <p:cNvCxnSpPr/>
          <p:nvPr/>
        </p:nvCxnSpPr>
        <p:spPr>
          <a:xfrm>
            <a:off x="9881616" y="3446856"/>
            <a:ext cx="0" cy="277861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713C89DE-3482-151F-61DA-8E06741A9C7A}"/>
              </a:ext>
            </a:extLst>
          </p:cNvPr>
          <p:cNvGrpSpPr/>
          <p:nvPr/>
        </p:nvGrpSpPr>
        <p:grpSpPr>
          <a:xfrm>
            <a:off x="8935656" y="4204200"/>
            <a:ext cx="578520" cy="345960"/>
            <a:chOff x="8935656" y="4204200"/>
            <a:chExt cx="578520" cy="345960"/>
          </a:xfrm>
        </p:grpSpPr>
        <mc:AlternateContent xmlns:mc="http://schemas.openxmlformats.org/markup-compatibility/2006" xmlns:p14="http://schemas.microsoft.com/office/powerpoint/2010/main">
          <mc:Choice Requires="p14">
            <p:contentPart p14:bwMode="auto" r:id="rId24">
              <p14:nvContentPartPr>
                <p14:cNvPr id="45" name="Ink 44">
                  <a:extLst>
                    <a:ext uri="{FF2B5EF4-FFF2-40B4-BE49-F238E27FC236}">
                      <a16:creationId xmlns:a16="http://schemas.microsoft.com/office/drawing/2014/main" id="{1163AC47-6DE5-D51F-A643-2B7408469F21}"/>
                    </a:ext>
                  </a:extLst>
                </p14:cNvPr>
                <p14:cNvContentPartPr/>
                <p14:nvPr/>
              </p14:nvContentPartPr>
              <p14:xfrm>
                <a:off x="8935656" y="4204200"/>
                <a:ext cx="184320" cy="255240"/>
              </p14:xfrm>
            </p:contentPart>
          </mc:Choice>
          <mc:Fallback xmlns="">
            <p:pic>
              <p:nvPicPr>
                <p:cNvPr id="45" name="Ink 44">
                  <a:extLst>
                    <a:ext uri="{FF2B5EF4-FFF2-40B4-BE49-F238E27FC236}">
                      <a16:creationId xmlns:a16="http://schemas.microsoft.com/office/drawing/2014/main" id="{1163AC47-6DE5-D51F-A643-2B7408469F21}"/>
                    </a:ext>
                  </a:extLst>
                </p:cNvPr>
                <p:cNvPicPr/>
                <p:nvPr/>
              </p:nvPicPr>
              <p:blipFill>
                <a:blip r:embed="rId25"/>
                <a:stretch>
                  <a:fillRect/>
                </a:stretch>
              </p:blipFill>
              <p:spPr>
                <a:xfrm>
                  <a:off x="8918016" y="4186560"/>
                  <a:ext cx="21996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6" name="Ink 45">
                  <a:extLst>
                    <a:ext uri="{FF2B5EF4-FFF2-40B4-BE49-F238E27FC236}">
                      <a16:creationId xmlns:a16="http://schemas.microsoft.com/office/drawing/2014/main" id="{1C435BD7-C3AC-949E-098B-A9EE46B5A820}"/>
                    </a:ext>
                  </a:extLst>
                </p14:cNvPr>
                <p14:cNvContentPartPr/>
                <p14:nvPr/>
              </p14:nvContentPartPr>
              <p14:xfrm>
                <a:off x="9224736" y="4389960"/>
                <a:ext cx="15840" cy="119880"/>
              </p14:xfrm>
            </p:contentPart>
          </mc:Choice>
          <mc:Fallback xmlns="">
            <p:pic>
              <p:nvPicPr>
                <p:cNvPr id="46" name="Ink 45">
                  <a:extLst>
                    <a:ext uri="{FF2B5EF4-FFF2-40B4-BE49-F238E27FC236}">
                      <a16:creationId xmlns:a16="http://schemas.microsoft.com/office/drawing/2014/main" id="{1C435BD7-C3AC-949E-098B-A9EE46B5A820}"/>
                    </a:ext>
                  </a:extLst>
                </p:cNvPr>
                <p:cNvPicPr/>
                <p:nvPr/>
              </p:nvPicPr>
              <p:blipFill>
                <a:blip r:embed="rId27"/>
                <a:stretch>
                  <a:fillRect/>
                </a:stretch>
              </p:blipFill>
              <p:spPr>
                <a:xfrm>
                  <a:off x="9206736" y="4372320"/>
                  <a:ext cx="5148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7" name="Ink 46">
                  <a:extLst>
                    <a:ext uri="{FF2B5EF4-FFF2-40B4-BE49-F238E27FC236}">
                      <a16:creationId xmlns:a16="http://schemas.microsoft.com/office/drawing/2014/main" id="{5EBE315E-98FA-5016-6AE7-7D42D98BB37D}"/>
                    </a:ext>
                  </a:extLst>
                </p14:cNvPr>
                <p14:cNvContentPartPr/>
                <p14:nvPr/>
              </p14:nvContentPartPr>
              <p14:xfrm>
                <a:off x="9214656" y="4224000"/>
                <a:ext cx="37440" cy="43200"/>
              </p14:xfrm>
            </p:contentPart>
          </mc:Choice>
          <mc:Fallback xmlns="">
            <p:pic>
              <p:nvPicPr>
                <p:cNvPr id="47" name="Ink 46">
                  <a:extLst>
                    <a:ext uri="{FF2B5EF4-FFF2-40B4-BE49-F238E27FC236}">
                      <a16:creationId xmlns:a16="http://schemas.microsoft.com/office/drawing/2014/main" id="{5EBE315E-98FA-5016-6AE7-7D42D98BB37D}"/>
                    </a:ext>
                  </a:extLst>
                </p:cNvPr>
                <p:cNvPicPr/>
                <p:nvPr/>
              </p:nvPicPr>
              <p:blipFill>
                <a:blip r:embed="rId29"/>
                <a:stretch>
                  <a:fillRect/>
                </a:stretch>
              </p:blipFill>
              <p:spPr>
                <a:xfrm>
                  <a:off x="9197016" y="4206000"/>
                  <a:ext cx="73080"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8" name="Ink 47">
                  <a:extLst>
                    <a:ext uri="{FF2B5EF4-FFF2-40B4-BE49-F238E27FC236}">
                      <a16:creationId xmlns:a16="http://schemas.microsoft.com/office/drawing/2014/main" id="{041D7C10-98A9-EE06-3509-D9C70A9270AE}"/>
                    </a:ext>
                  </a:extLst>
                </p14:cNvPr>
                <p14:cNvContentPartPr/>
                <p14:nvPr/>
              </p14:nvContentPartPr>
              <p14:xfrm>
                <a:off x="9320856" y="4491840"/>
                <a:ext cx="31680" cy="58320"/>
              </p14:xfrm>
            </p:contentPart>
          </mc:Choice>
          <mc:Fallback xmlns="">
            <p:pic>
              <p:nvPicPr>
                <p:cNvPr id="48" name="Ink 47">
                  <a:extLst>
                    <a:ext uri="{FF2B5EF4-FFF2-40B4-BE49-F238E27FC236}">
                      <a16:creationId xmlns:a16="http://schemas.microsoft.com/office/drawing/2014/main" id="{041D7C10-98A9-EE06-3509-D9C70A9270AE}"/>
                    </a:ext>
                  </a:extLst>
                </p:cNvPr>
                <p:cNvPicPr/>
                <p:nvPr/>
              </p:nvPicPr>
              <p:blipFill>
                <a:blip r:embed="rId31"/>
                <a:stretch>
                  <a:fillRect/>
                </a:stretch>
              </p:blipFill>
              <p:spPr>
                <a:xfrm>
                  <a:off x="9302856" y="4473840"/>
                  <a:ext cx="6732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9" name="Ink 48">
                  <a:extLst>
                    <a:ext uri="{FF2B5EF4-FFF2-40B4-BE49-F238E27FC236}">
                      <a16:creationId xmlns:a16="http://schemas.microsoft.com/office/drawing/2014/main" id="{445C359F-7D6A-27D5-55EE-48B3F01E7BFF}"/>
                    </a:ext>
                  </a:extLst>
                </p14:cNvPr>
                <p14:cNvContentPartPr/>
                <p14:nvPr/>
              </p14:nvContentPartPr>
              <p14:xfrm>
                <a:off x="9429576" y="4373040"/>
                <a:ext cx="84600" cy="174960"/>
              </p14:xfrm>
            </p:contentPart>
          </mc:Choice>
          <mc:Fallback xmlns="">
            <p:pic>
              <p:nvPicPr>
                <p:cNvPr id="49" name="Ink 48">
                  <a:extLst>
                    <a:ext uri="{FF2B5EF4-FFF2-40B4-BE49-F238E27FC236}">
                      <a16:creationId xmlns:a16="http://schemas.microsoft.com/office/drawing/2014/main" id="{445C359F-7D6A-27D5-55EE-48B3F01E7BFF}"/>
                    </a:ext>
                  </a:extLst>
                </p:cNvPr>
                <p:cNvPicPr/>
                <p:nvPr/>
              </p:nvPicPr>
              <p:blipFill>
                <a:blip r:embed="rId33"/>
                <a:stretch>
                  <a:fillRect/>
                </a:stretch>
              </p:blipFill>
              <p:spPr>
                <a:xfrm>
                  <a:off x="9411936" y="4355040"/>
                  <a:ext cx="12024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0" name="Ink 49">
                  <a:extLst>
                    <a:ext uri="{FF2B5EF4-FFF2-40B4-BE49-F238E27FC236}">
                      <a16:creationId xmlns:a16="http://schemas.microsoft.com/office/drawing/2014/main" id="{0A2214B9-BF8A-F722-5404-AACCD34DEFAE}"/>
                    </a:ext>
                  </a:extLst>
                </p14:cNvPr>
                <p14:cNvContentPartPr/>
                <p14:nvPr/>
              </p14:nvContentPartPr>
              <p14:xfrm>
                <a:off x="9444336" y="4239840"/>
                <a:ext cx="24840" cy="25560"/>
              </p14:xfrm>
            </p:contentPart>
          </mc:Choice>
          <mc:Fallback xmlns="">
            <p:pic>
              <p:nvPicPr>
                <p:cNvPr id="50" name="Ink 49">
                  <a:extLst>
                    <a:ext uri="{FF2B5EF4-FFF2-40B4-BE49-F238E27FC236}">
                      <a16:creationId xmlns:a16="http://schemas.microsoft.com/office/drawing/2014/main" id="{0A2214B9-BF8A-F722-5404-AACCD34DEFAE}"/>
                    </a:ext>
                  </a:extLst>
                </p:cNvPr>
                <p:cNvPicPr/>
                <p:nvPr/>
              </p:nvPicPr>
              <p:blipFill>
                <a:blip r:embed="rId35"/>
                <a:stretch>
                  <a:fillRect/>
                </a:stretch>
              </p:blipFill>
              <p:spPr>
                <a:xfrm>
                  <a:off x="9426696" y="4222200"/>
                  <a:ext cx="60480" cy="61200"/>
                </a:xfrm>
                <a:prstGeom prst="rect">
                  <a:avLst/>
                </a:prstGeom>
              </p:spPr>
            </p:pic>
          </mc:Fallback>
        </mc:AlternateContent>
      </p:grpSp>
      <p:grpSp>
        <p:nvGrpSpPr>
          <p:cNvPr id="63" name="Group 62">
            <a:extLst>
              <a:ext uri="{FF2B5EF4-FFF2-40B4-BE49-F238E27FC236}">
                <a16:creationId xmlns:a16="http://schemas.microsoft.com/office/drawing/2014/main" id="{952549A0-C384-569A-DB09-BF0D17E732D7}"/>
              </a:ext>
            </a:extLst>
          </p:cNvPr>
          <p:cNvGrpSpPr/>
          <p:nvPr/>
        </p:nvGrpSpPr>
        <p:grpSpPr>
          <a:xfrm>
            <a:off x="8882736" y="3508680"/>
            <a:ext cx="849240" cy="338760"/>
            <a:chOff x="8882736" y="3508680"/>
            <a:chExt cx="849240" cy="338760"/>
          </a:xfrm>
        </p:grpSpPr>
        <mc:AlternateContent xmlns:mc="http://schemas.openxmlformats.org/markup-compatibility/2006" xmlns:p14="http://schemas.microsoft.com/office/powerpoint/2010/main">
          <mc:Choice Requires="p14">
            <p:contentPart p14:bwMode="auto" r:id="rId36">
              <p14:nvContentPartPr>
                <p14:cNvPr id="52" name="Ink 51">
                  <a:extLst>
                    <a:ext uri="{FF2B5EF4-FFF2-40B4-BE49-F238E27FC236}">
                      <a16:creationId xmlns:a16="http://schemas.microsoft.com/office/drawing/2014/main" id="{F1E220DC-FFFE-5C1F-CC77-4880EB11D21B}"/>
                    </a:ext>
                  </a:extLst>
                </p14:cNvPr>
                <p14:cNvContentPartPr/>
                <p14:nvPr/>
              </p14:nvContentPartPr>
              <p14:xfrm>
                <a:off x="8882736" y="3508680"/>
                <a:ext cx="195480" cy="245160"/>
              </p14:xfrm>
            </p:contentPart>
          </mc:Choice>
          <mc:Fallback xmlns="">
            <p:pic>
              <p:nvPicPr>
                <p:cNvPr id="52" name="Ink 51">
                  <a:extLst>
                    <a:ext uri="{FF2B5EF4-FFF2-40B4-BE49-F238E27FC236}">
                      <a16:creationId xmlns:a16="http://schemas.microsoft.com/office/drawing/2014/main" id="{F1E220DC-FFFE-5C1F-CC77-4880EB11D21B}"/>
                    </a:ext>
                  </a:extLst>
                </p:cNvPr>
                <p:cNvPicPr/>
                <p:nvPr/>
              </p:nvPicPr>
              <p:blipFill>
                <a:blip r:embed="rId37"/>
                <a:stretch>
                  <a:fillRect/>
                </a:stretch>
              </p:blipFill>
              <p:spPr>
                <a:xfrm>
                  <a:off x="8864736" y="3491040"/>
                  <a:ext cx="23112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3" name="Ink 52">
                  <a:extLst>
                    <a:ext uri="{FF2B5EF4-FFF2-40B4-BE49-F238E27FC236}">
                      <a16:creationId xmlns:a16="http://schemas.microsoft.com/office/drawing/2014/main" id="{46CB52FE-91BE-D64C-74DF-67081112DBCA}"/>
                    </a:ext>
                  </a:extLst>
                </p14:cNvPr>
                <p14:cNvContentPartPr/>
                <p14:nvPr/>
              </p14:nvContentPartPr>
              <p14:xfrm>
                <a:off x="9179376" y="3702360"/>
                <a:ext cx="10440" cy="97920"/>
              </p14:xfrm>
            </p:contentPart>
          </mc:Choice>
          <mc:Fallback xmlns="">
            <p:pic>
              <p:nvPicPr>
                <p:cNvPr id="53" name="Ink 52">
                  <a:extLst>
                    <a:ext uri="{FF2B5EF4-FFF2-40B4-BE49-F238E27FC236}">
                      <a16:creationId xmlns:a16="http://schemas.microsoft.com/office/drawing/2014/main" id="{46CB52FE-91BE-D64C-74DF-67081112DBCA}"/>
                    </a:ext>
                  </a:extLst>
                </p:cNvPr>
                <p:cNvPicPr/>
                <p:nvPr/>
              </p:nvPicPr>
              <p:blipFill>
                <a:blip r:embed="rId39"/>
                <a:stretch>
                  <a:fillRect/>
                </a:stretch>
              </p:blipFill>
              <p:spPr>
                <a:xfrm>
                  <a:off x="9161376" y="3684720"/>
                  <a:ext cx="4608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4" name="Ink 53">
                  <a:extLst>
                    <a:ext uri="{FF2B5EF4-FFF2-40B4-BE49-F238E27FC236}">
                      <a16:creationId xmlns:a16="http://schemas.microsoft.com/office/drawing/2014/main" id="{87746FB2-D9C0-B540-1D20-BD9D8F2AA31F}"/>
                    </a:ext>
                  </a:extLst>
                </p14:cNvPr>
                <p14:cNvContentPartPr/>
                <p14:nvPr/>
              </p14:nvContentPartPr>
              <p14:xfrm>
                <a:off x="9135096" y="3560160"/>
                <a:ext cx="29160" cy="30240"/>
              </p14:xfrm>
            </p:contentPart>
          </mc:Choice>
          <mc:Fallback xmlns="">
            <p:pic>
              <p:nvPicPr>
                <p:cNvPr id="54" name="Ink 53">
                  <a:extLst>
                    <a:ext uri="{FF2B5EF4-FFF2-40B4-BE49-F238E27FC236}">
                      <a16:creationId xmlns:a16="http://schemas.microsoft.com/office/drawing/2014/main" id="{87746FB2-D9C0-B540-1D20-BD9D8F2AA31F}"/>
                    </a:ext>
                  </a:extLst>
                </p:cNvPr>
                <p:cNvPicPr/>
                <p:nvPr/>
              </p:nvPicPr>
              <p:blipFill>
                <a:blip r:embed="rId41"/>
                <a:stretch>
                  <a:fillRect/>
                </a:stretch>
              </p:blipFill>
              <p:spPr>
                <a:xfrm>
                  <a:off x="9117456" y="3542520"/>
                  <a:ext cx="6480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6" name="Ink 55">
                  <a:extLst>
                    <a:ext uri="{FF2B5EF4-FFF2-40B4-BE49-F238E27FC236}">
                      <a16:creationId xmlns:a16="http://schemas.microsoft.com/office/drawing/2014/main" id="{F3B7B92E-F3E4-1772-22C4-148AC3D91B97}"/>
                    </a:ext>
                  </a:extLst>
                </p14:cNvPr>
                <p14:cNvContentPartPr/>
                <p14:nvPr/>
              </p14:nvContentPartPr>
              <p14:xfrm>
                <a:off x="9274776" y="3768240"/>
                <a:ext cx="27360" cy="79200"/>
              </p14:xfrm>
            </p:contentPart>
          </mc:Choice>
          <mc:Fallback xmlns="">
            <p:pic>
              <p:nvPicPr>
                <p:cNvPr id="56" name="Ink 55">
                  <a:extLst>
                    <a:ext uri="{FF2B5EF4-FFF2-40B4-BE49-F238E27FC236}">
                      <a16:creationId xmlns:a16="http://schemas.microsoft.com/office/drawing/2014/main" id="{F3B7B92E-F3E4-1772-22C4-148AC3D91B97}"/>
                    </a:ext>
                  </a:extLst>
                </p:cNvPr>
                <p:cNvPicPr/>
                <p:nvPr/>
              </p:nvPicPr>
              <p:blipFill>
                <a:blip r:embed="rId43"/>
                <a:stretch>
                  <a:fillRect/>
                </a:stretch>
              </p:blipFill>
              <p:spPr>
                <a:xfrm>
                  <a:off x="9257136" y="3750600"/>
                  <a:ext cx="6300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8" name="Ink 57">
                  <a:extLst>
                    <a:ext uri="{FF2B5EF4-FFF2-40B4-BE49-F238E27FC236}">
                      <a16:creationId xmlns:a16="http://schemas.microsoft.com/office/drawing/2014/main" id="{A29F0E5A-B6A3-0B79-1A97-C927E986CA07}"/>
                    </a:ext>
                  </a:extLst>
                </p14:cNvPr>
                <p14:cNvContentPartPr/>
                <p14:nvPr/>
              </p14:nvContentPartPr>
              <p14:xfrm>
                <a:off x="9338136" y="3666720"/>
                <a:ext cx="94680" cy="144000"/>
              </p14:xfrm>
            </p:contentPart>
          </mc:Choice>
          <mc:Fallback xmlns="">
            <p:pic>
              <p:nvPicPr>
                <p:cNvPr id="58" name="Ink 57">
                  <a:extLst>
                    <a:ext uri="{FF2B5EF4-FFF2-40B4-BE49-F238E27FC236}">
                      <a16:creationId xmlns:a16="http://schemas.microsoft.com/office/drawing/2014/main" id="{A29F0E5A-B6A3-0B79-1A97-C927E986CA07}"/>
                    </a:ext>
                  </a:extLst>
                </p:cNvPr>
                <p:cNvPicPr/>
                <p:nvPr/>
              </p:nvPicPr>
              <p:blipFill>
                <a:blip r:embed="rId45"/>
                <a:stretch>
                  <a:fillRect/>
                </a:stretch>
              </p:blipFill>
              <p:spPr>
                <a:xfrm>
                  <a:off x="9320136" y="3648720"/>
                  <a:ext cx="13032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9" name="Ink 58">
                  <a:extLst>
                    <a:ext uri="{FF2B5EF4-FFF2-40B4-BE49-F238E27FC236}">
                      <a16:creationId xmlns:a16="http://schemas.microsoft.com/office/drawing/2014/main" id="{3DF75134-D0CB-9F46-9760-D4754B38E83E}"/>
                    </a:ext>
                  </a:extLst>
                </p14:cNvPr>
                <p14:cNvContentPartPr/>
                <p14:nvPr/>
              </p14:nvContentPartPr>
              <p14:xfrm>
                <a:off x="9339216" y="3565920"/>
                <a:ext cx="38880" cy="28440"/>
              </p14:xfrm>
            </p:contentPart>
          </mc:Choice>
          <mc:Fallback xmlns="">
            <p:pic>
              <p:nvPicPr>
                <p:cNvPr id="59" name="Ink 58">
                  <a:extLst>
                    <a:ext uri="{FF2B5EF4-FFF2-40B4-BE49-F238E27FC236}">
                      <a16:creationId xmlns:a16="http://schemas.microsoft.com/office/drawing/2014/main" id="{3DF75134-D0CB-9F46-9760-D4754B38E83E}"/>
                    </a:ext>
                  </a:extLst>
                </p:cNvPr>
                <p:cNvPicPr/>
                <p:nvPr/>
              </p:nvPicPr>
              <p:blipFill>
                <a:blip r:embed="rId47"/>
                <a:stretch>
                  <a:fillRect/>
                </a:stretch>
              </p:blipFill>
              <p:spPr>
                <a:xfrm>
                  <a:off x="9321576" y="3547920"/>
                  <a:ext cx="7452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60" name="Ink 59">
                  <a:extLst>
                    <a:ext uri="{FF2B5EF4-FFF2-40B4-BE49-F238E27FC236}">
                      <a16:creationId xmlns:a16="http://schemas.microsoft.com/office/drawing/2014/main" id="{C6295B2D-92AA-4A15-1B48-16A3DE1F7DEF}"/>
                    </a:ext>
                  </a:extLst>
                </p14:cNvPr>
                <p14:cNvContentPartPr/>
                <p14:nvPr/>
              </p14:nvContentPartPr>
              <p14:xfrm>
                <a:off x="9509136" y="3732240"/>
                <a:ext cx="119520" cy="18720"/>
              </p14:xfrm>
            </p:contentPart>
          </mc:Choice>
          <mc:Fallback xmlns="">
            <p:pic>
              <p:nvPicPr>
                <p:cNvPr id="60" name="Ink 59">
                  <a:extLst>
                    <a:ext uri="{FF2B5EF4-FFF2-40B4-BE49-F238E27FC236}">
                      <a16:creationId xmlns:a16="http://schemas.microsoft.com/office/drawing/2014/main" id="{C6295B2D-92AA-4A15-1B48-16A3DE1F7DEF}"/>
                    </a:ext>
                  </a:extLst>
                </p:cNvPr>
                <p:cNvPicPr/>
                <p:nvPr/>
              </p:nvPicPr>
              <p:blipFill>
                <a:blip r:embed="rId49"/>
                <a:stretch>
                  <a:fillRect/>
                </a:stretch>
              </p:blipFill>
              <p:spPr>
                <a:xfrm>
                  <a:off x="9491136" y="3714600"/>
                  <a:ext cx="15516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61" name="Ink 60">
                  <a:extLst>
                    <a:ext uri="{FF2B5EF4-FFF2-40B4-BE49-F238E27FC236}">
                      <a16:creationId xmlns:a16="http://schemas.microsoft.com/office/drawing/2014/main" id="{6910404A-E463-2720-FD10-45E1566C907D}"/>
                    </a:ext>
                  </a:extLst>
                </p14:cNvPr>
                <p14:cNvContentPartPr/>
                <p14:nvPr/>
              </p14:nvContentPartPr>
              <p14:xfrm>
                <a:off x="9562056" y="3691920"/>
                <a:ext cx="24120" cy="130320"/>
              </p14:xfrm>
            </p:contentPart>
          </mc:Choice>
          <mc:Fallback xmlns="">
            <p:pic>
              <p:nvPicPr>
                <p:cNvPr id="61" name="Ink 60">
                  <a:extLst>
                    <a:ext uri="{FF2B5EF4-FFF2-40B4-BE49-F238E27FC236}">
                      <a16:creationId xmlns:a16="http://schemas.microsoft.com/office/drawing/2014/main" id="{6910404A-E463-2720-FD10-45E1566C907D}"/>
                    </a:ext>
                  </a:extLst>
                </p:cNvPr>
                <p:cNvPicPr/>
                <p:nvPr/>
              </p:nvPicPr>
              <p:blipFill>
                <a:blip r:embed="rId51"/>
                <a:stretch>
                  <a:fillRect/>
                </a:stretch>
              </p:blipFill>
              <p:spPr>
                <a:xfrm>
                  <a:off x="9544056" y="3674280"/>
                  <a:ext cx="5976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62" name="Ink 61">
                  <a:extLst>
                    <a:ext uri="{FF2B5EF4-FFF2-40B4-BE49-F238E27FC236}">
                      <a16:creationId xmlns:a16="http://schemas.microsoft.com/office/drawing/2014/main" id="{9062AF0A-2DDA-A24E-45DD-8330A73CEF31}"/>
                    </a:ext>
                  </a:extLst>
                </p14:cNvPr>
                <p14:cNvContentPartPr/>
                <p14:nvPr/>
              </p14:nvContentPartPr>
              <p14:xfrm>
                <a:off x="9694176" y="3605160"/>
                <a:ext cx="37800" cy="174960"/>
              </p14:xfrm>
            </p:contentPart>
          </mc:Choice>
          <mc:Fallback xmlns="">
            <p:pic>
              <p:nvPicPr>
                <p:cNvPr id="62" name="Ink 61">
                  <a:extLst>
                    <a:ext uri="{FF2B5EF4-FFF2-40B4-BE49-F238E27FC236}">
                      <a16:creationId xmlns:a16="http://schemas.microsoft.com/office/drawing/2014/main" id="{9062AF0A-2DDA-A24E-45DD-8330A73CEF31}"/>
                    </a:ext>
                  </a:extLst>
                </p:cNvPr>
                <p:cNvPicPr/>
                <p:nvPr/>
              </p:nvPicPr>
              <p:blipFill>
                <a:blip r:embed="rId53"/>
                <a:stretch>
                  <a:fillRect/>
                </a:stretch>
              </p:blipFill>
              <p:spPr>
                <a:xfrm>
                  <a:off x="9676176" y="3587160"/>
                  <a:ext cx="73440" cy="210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4">
            <p14:nvContentPartPr>
              <p14:cNvPr id="86" name="Ink 85">
                <a:extLst>
                  <a:ext uri="{FF2B5EF4-FFF2-40B4-BE49-F238E27FC236}">
                    <a16:creationId xmlns:a16="http://schemas.microsoft.com/office/drawing/2014/main" id="{A4B33DFE-C737-287B-11DB-F1E82FA2060D}"/>
                  </a:ext>
                </a:extLst>
              </p14:cNvPr>
              <p14:cNvContentPartPr/>
              <p14:nvPr/>
            </p14:nvContentPartPr>
            <p14:xfrm>
              <a:off x="7824336" y="4212120"/>
              <a:ext cx="144720" cy="262080"/>
            </p14:xfrm>
          </p:contentPart>
        </mc:Choice>
        <mc:Fallback xmlns="">
          <p:pic>
            <p:nvPicPr>
              <p:cNvPr id="86" name="Ink 85">
                <a:extLst>
                  <a:ext uri="{FF2B5EF4-FFF2-40B4-BE49-F238E27FC236}">
                    <a16:creationId xmlns:a16="http://schemas.microsoft.com/office/drawing/2014/main" id="{A4B33DFE-C737-287B-11DB-F1E82FA2060D}"/>
                  </a:ext>
                </a:extLst>
              </p:cNvPr>
              <p:cNvPicPr/>
              <p:nvPr/>
            </p:nvPicPr>
            <p:blipFill>
              <a:blip r:embed="rId55"/>
              <a:stretch>
                <a:fillRect/>
              </a:stretch>
            </p:blipFill>
            <p:spPr>
              <a:xfrm>
                <a:off x="7806696" y="4194480"/>
                <a:ext cx="18036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95" name="Ink 94">
                <a:extLst>
                  <a:ext uri="{FF2B5EF4-FFF2-40B4-BE49-F238E27FC236}">
                    <a16:creationId xmlns:a16="http://schemas.microsoft.com/office/drawing/2014/main" id="{D1ECA78F-C9D5-C218-BDE0-F8E3245E1696}"/>
                  </a:ext>
                </a:extLst>
              </p14:cNvPr>
              <p14:cNvContentPartPr/>
              <p14:nvPr/>
            </p14:nvContentPartPr>
            <p14:xfrm>
              <a:off x="8772936" y="3972360"/>
              <a:ext cx="22680" cy="5400"/>
            </p14:xfrm>
          </p:contentPart>
        </mc:Choice>
        <mc:Fallback xmlns="">
          <p:pic>
            <p:nvPicPr>
              <p:cNvPr id="95" name="Ink 94">
                <a:extLst>
                  <a:ext uri="{FF2B5EF4-FFF2-40B4-BE49-F238E27FC236}">
                    <a16:creationId xmlns:a16="http://schemas.microsoft.com/office/drawing/2014/main" id="{D1ECA78F-C9D5-C218-BDE0-F8E3245E1696}"/>
                  </a:ext>
                </a:extLst>
              </p:cNvPr>
              <p:cNvPicPr/>
              <p:nvPr/>
            </p:nvPicPr>
            <p:blipFill>
              <a:blip r:embed="rId57"/>
              <a:stretch>
                <a:fillRect/>
              </a:stretch>
            </p:blipFill>
            <p:spPr>
              <a:xfrm>
                <a:off x="8710296" y="3909360"/>
                <a:ext cx="14832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01" name="Ink 100">
                <a:extLst>
                  <a:ext uri="{FF2B5EF4-FFF2-40B4-BE49-F238E27FC236}">
                    <a16:creationId xmlns:a16="http://schemas.microsoft.com/office/drawing/2014/main" id="{B62DDFC9-E671-2355-0B8A-BAFCDEB797F1}"/>
                  </a:ext>
                </a:extLst>
              </p14:cNvPr>
              <p14:cNvContentPartPr/>
              <p14:nvPr/>
            </p14:nvContentPartPr>
            <p14:xfrm>
              <a:off x="9875256" y="4670040"/>
              <a:ext cx="30600" cy="56520"/>
            </p14:xfrm>
          </p:contentPart>
        </mc:Choice>
        <mc:Fallback xmlns="">
          <p:pic>
            <p:nvPicPr>
              <p:cNvPr id="101" name="Ink 100">
                <a:extLst>
                  <a:ext uri="{FF2B5EF4-FFF2-40B4-BE49-F238E27FC236}">
                    <a16:creationId xmlns:a16="http://schemas.microsoft.com/office/drawing/2014/main" id="{B62DDFC9-E671-2355-0B8A-BAFCDEB797F1}"/>
                  </a:ext>
                </a:extLst>
              </p:cNvPr>
              <p:cNvPicPr/>
              <p:nvPr/>
            </p:nvPicPr>
            <p:blipFill>
              <a:blip r:embed="rId59"/>
              <a:stretch>
                <a:fillRect/>
              </a:stretch>
            </p:blipFill>
            <p:spPr>
              <a:xfrm>
                <a:off x="9812256" y="4607040"/>
                <a:ext cx="15624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02" name="Ink 101">
                <a:extLst>
                  <a:ext uri="{FF2B5EF4-FFF2-40B4-BE49-F238E27FC236}">
                    <a16:creationId xmlns:a16="http://schemas.microsoft.com/office/drawing/2014/main" id="{D873DBA0-F02E-426A-8ED3-DA931AB47C93}"/>
                  </a:ext>
                </a:extLst>
              </p14:cNvPr>
              <p14:cNvContentPartPr/>
              <p14:nvPr/>
            </p14:nvContentPartPr>
            <p14:xfrm>
              <a:off x="8747376" y="4665000"/>
              <a:ext cx="7920" cy="9360"/>
            </p14:xfrm>
          </p:contentPart>
        </mc:Choice>
        <mc:Fallback xmlns="">
          <p:pic>
            <p:nvPicPr>
              <p:cNvPr id="102" name="Ink 101">
                <a:extLst>
                  <a:ext uri="{FF2B5EF4-FFF2-40B4-BE49-F238E27FC236}">
                    <a16:creationId xmlns:a16="http://schemas.microsoft.com/office/drawing/2014/main" id="{D873DBA0-F02E-426A-8ED3-DA931AB47C93}"/>
                  </a:ext>
                </a:extLst>
              </p:cNvPr>
              <p:cNvPicPr/>
              <p:nvPr/>
            </p:nvPicPr>
            <p:blipFill>
              <a:blip r:embed="rId61"/>
              <a:stretch>
                <a:fillRect/>
              </a:stretch>
            </p:blipFill>
            <p:spPr>
              <a:xfrm>
                <a:off x="8684736" y="4602000"/>
                <a:ext cx="13356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03" name="Ink 102">
                <a:extLst>
                  <a:ext uri="{FF2B5EF4-FFF2-40B4-BE49-F238E27FC236}">
                    <a16:creationId xmlns:a16="http://schemas.microsoft.com/office/drawing/2014/main" id="{AD571D83-D1BC-D9C9-90AB-CD9F860ED99B}"/>
                  </a:ext>
                </a:extLst>
              </p14:cNvPr>
              <p14:cNvContentPartPr/>
              <p14:nvPr/>
            </p14:nvContentPartPr>
            <p14:xfrm>
              <a:off x="8740536" y="4633320"/>
              <a:ext cx="68400" cy="65520"/>
            </p14:xfrm>
          </p:contentPart>
        </mc:Choice>
        <mc:Fallback xmlns="">
          <p:pic>
            <p:nvPicPr>
              <p:cNvPr id="103" name="Ink 102">
                <a:extLst>
                  <a:ext uri="{FF2B5EF4-FFF2-40B4-BE49-F238E27FC236}">
                    <a16:creationId xmlns:a16="http://schemas.microsoft.com/office/drawing/2014/main" id="{AD571D83-D1BC-D9C9-90AB-CD9F860ED99B}"/>
                  </a:ext>
                </a:extLst>
              </p:cNvPr>
              <p:cNvPicPr/>
              <p:nvPr/>
            </p:nvPicPr>
            <p:blipFill>
              <a:blip r:embed="rId63"/>
              <a:stretch>
                <a:fillRect/>
              </a:stretch>
            </p:blipFill>
            <p:spPr>
              <a:xfrm>
                <a:off x="8677896" y="4570680"/>
                <a:ext cx="19404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04" name="Ink 103">
                <a:extLst>
                  <a:ext uri="{FF2B5EF4-FFF2-40B4-BE49-F238E27FC236}">
                    <a16:creationId xmlns:a16="http://schemas.microsoft.com/office/drawing/2014/main" id="{E6AD6A09-3064-4902-75D5-1CB4D4F2FBF0}"/>
                  </a:ext>
                </a:extLst>
              </p14:cNvPr>
              <p14:cNvContentPartPr/>
              <p14:nvPr/>
            </p14:nvContentPartPr>
            <p14:xfrm>
              <a:off x="8740536" y="3959760"/>
              <a:ext cx="61560" cy="57240"/>
            </p14:xfrm>
          </p:contentPart>
        </mc:Choice>
        <mc:Fallback xmlns="">
          <p:pic>
            <p:nvPicPr>
              <p:cNvPr id="104" name="Ink 103">
                <a:extLst>
                  <a:ext uri="{FF2B5EF4-FFF2-40B4-BE49-F238E27FC236}">
                    <a16:creationId xmlns:a16="http://schemas.microsoft.com/office/drawing/2014/main" id="{E6AD6A09-3064-4902-75D5-1CB4D4F2FBF0}"/>
                  </a:ext>
                </a:extLst>
              </p:cNvPr>
              <p:cNvPicPr/>
              <p:nvPr/>
            </p:nvPicPr>
            <p:blipFill>
              <a:blip r:embed="rId65"/>
              <a:stretch>
                <a:fillRect/>
              </a:stretch>
            </p:blipFill>
            <p:spPr>
              <a:xfrm>
                <a:off x="8677536" y="3896760"/>
                <a:ext cx="18720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05" name="Ink 104">
                <a:extLst>
                  <a:ext uri="{FF2B5EF4-FFF2-40B4-BE49-F238E27FC236}">
                    <a16:creationId xmlns:a16="http://schemas.microsoft.com/office/drawing/2014/main" id="{3831E431-3579-8ED3-87B0-5CB05085C2CB}"/>
                  </a:ext>
                </a:extLst>
              </p14:cNvPr>
              <p14:cNvContentPartPr/>
              <p14:nvPr/>
            </p14:nvContentPartPr>
            <p14:xfrm>
              <a:off x="9872376" y="4655640"/>
              <a:ext cx="41760" cy="55440"/>
            </p14:xfrm>
          </p:contentPart>
        </mc:Choice>
        <mc:Fallback xmlns="">
          <p:pic>
            <p:nvPicPr>
              <p:cNvPr id="105" name="Ink 104">
                <a:extLst>
                  <a:ext uri="{FF2B5EF4-FFF2-40B4-BE49-F238E27FC236}">
                    <a16:creationId xmlns:a16="http://schemas.microsoft.com/office/drawing/2014/main" id="{3831E431-3579-8ED3-87B0-5CB05085C2CB}"/>
                  </a:ext>
                </a:extLst>
              </p:cNvPr>
              <p:cNvPicPr/>
              <p:nvPr/>
            </p:nvPicPr>
            <p:blipFill>
              <a:blip r:embed="rId67"/>
              <a:stretch>
                <a:fillRect/>
              </a:stretch>
            </p:blipFill>
            <p:spPr>
              <a:xfrm>
                <a:off x="9809736" y="4593000"/>
                <a:ext cx="16740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06" name="Ink 105">
                <a:extLst>
                  <a:ext uri="{FF2B5EF4-FFF2-40B4-BE49-F238E27FC236}">
                    <a16:creationId xmlns:a16="http://schemas.microsoft.com/office/drawing/2014/main" id="{75AABF9A-DBDD-1D0E-8157-0A7956BFD530}"/>
                  </a:ext>
                </a:extLst>
              </p14:cNvPr>
              <p14:cNvContentPartPr/>
              <p14:nvPr/>
            </p14:nvContentPartPr>
            <p14:xfrm>
              <a:off x="8730456" y="5392200"/>
              <a:ext cx="89280" cy="99000"/>
            </p14:xfrm>
          </p:contentPart>
        </mc:Choice>
        <mc:Fallback xmlns="">
          <p:pic>
            <p:nvPicPr>
              <p:cNvPr id="106" name="Ink 105">
                <a:extLst>
                  <a:ext uri="{FF2B5EF4-FFF2-40B4-BE49-F238E27FC236}">
                    <a16:creationId xmlns:a16="http://schemas.microsoft.com/office/drawing/2014/main" id="{75AABF9A-DBDD-1D0E-8157-0A7956BFD530}"/>
                  </a:ext>
                </a:extLst>
              </p:cNvPr>
              <p:cNvPicPr/>
              <p:nvPr/>
            </p:nvPicPr>
            <p:blipFill>
              <a:blip r:embed="rId69"/>
              <a:stretch>
                <a:fillRect/>
              </a:stretch>
            </p:blipFill>
            <p:spPr>
              <a:xfrm>
                <a:off x="8667816" y="5329560"/>
                <a:ext cx="21492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07" name="Ink 106">
                <a:extLst>
                  <a:ext uri="{FF2B5EF4-FFF2-40B4-BE49-F238E27FC236}">
                    <a16:creationId xmlns:a16="http://schemas.microsoft.com/office/drawing/2014/main" id="{13935541-5ACB-5E7D-B1E5-4256E1FE130F}"/>
                  </a:ext>
                </a:extLst>
              </p14:cNvPr>
              <p14:cNvContentPartPr/>
              <p14:nvPr/>
            </p14:nvContentPartPr>
            <p14:xfrm>
              <a:off x="7689336" y="4621080"/>
              <a:ext cx="102600" cy="113040"/>
            </p14:xfrm>
          </p:contentPart>
        </mc:Choice>
        <mc:Fallback xmlns="">
          <p:pic>
            <p:nvPicPr>
              <p:cNvPr id="107" name="Ink 106">
                <a:extLst>
                  <a:ext uri="{FF2B5EF4-FFF2-40B4-BE49-F238E27FC236}">
                    <a16:creationId xmlns:a16="http://schemas.microsoft.com/office/drawing/2014/main" id="{13935541-5ACB-5E7D-B1E5-4256E1FE130F}"/>
                  </a:ext>
                </a:extLst>
              </p:cNvPr>
              <p:cNvPicPr/>
              <p:nvPr/>
            </p:nvPicPr>
            <p:blipFill>
              <a:blip r:embed="rId71"/>
              <a:stretch>
                <a:fillRect/>
              </a:stretch>
            </p:blipFill>
            <p:spPr>
              <a:xfrm>
                <a:off x="7626336" y="4558080"/>
                <a:ext cx="228240" cy="238680"/>
              </a:xfrm>
              <a:prstGeom prst="rect">
                <a:avLst/>
              </a:prstGeom>
            </p:spPr>
          </p:pic>
        </mc:Fallback>
      </mc:AlternateContent>
      <p:grpSp>
        <p:nvGrpSpPr>
          <p:cNvPr id="112" name="Group 111">
            <a:extLst>
              <a:ext uri="{FF2B5EF4-FFF2-40B4-BE49-F238E27FC236}">
                <a16:creationId xmlns:a16="http://schemas.microsoft.com/office/drawing/2014/main" id="{016E55BA-F49A-8E1E-7101-D82964FAEB0A}"/>
              </a:ext>
            </a:extLst>
          </p:cNvPr>
          <p:cNvGrpSpPr/>
          <p:nvPr/>
        </p:nvGrpSpPr>
        <p:grpSpPr>
          <a:xfrm>
            <a:off x="8963376" y="5038320"/>
            <a:ext cx="393840" cy="370440"/>
            <a:chOff x="8963376" y="5038320"/>
            <a:chExt cx="393840" cy="370440"/>
          </a:xfrm>
        </p:grpSpPr>
        <mc:AlternateContent xmlns:mc="http://schemas.openxmlformats.org/markup-compatibility/2006" xmlns:p14="http://schemas.microsoft.com/office/powerpoint/2010/main">
          <mc:Choice Requires="p14">
            <p:contentPart p14:bwMode="auto" r:id="rId72">
              <p14:nvContentPartPr>
                <p14:cNvPr id="108" name="Ink 107">
                  <a:extLst>
                    <a:ext uri="{FF2B5EF4-FFF2-40B4-BE49-F238E27FC236}">
                      <a16:creationId xmlns:a16="http://schemas.microsoft.com/office/drawing/2014/main" id="{DB3C8145-4358-969D-293E-E8B2A2E0BE84}"/>
                    </a:ext>
                  </a:extLst>
                </p14:cNvPr>
                <p14:cNvContentPartPr/>
                <p14:nvPr/>
              </p14:nvContentPartPr>
              <p14:xfrm>
                <a:off x="8963376" y="5038320"/>
                <a:ext cx="188280" cy="304560"/>
              </p14:xfrm>
            </p:contentPart>
          </mc:Choice>
          <mc:Fallback xmlns="">
            <p:pic>
              <p:nvPicPr>
                <p:cNvPr id="108" name="Ink 107">
                  <a:extLst>
                    <a:ext uri="{FF2B5EF4-FFF2-40B4-BE49-F238E27FC236}">
                      <a16:creationId xmlns:a16="http://schemas.microsoft.com/office/drawing/2014/main" id="{DB3C8145-4358-969D-293E-E8B2A2E0BE84}"/>
                    </a:ext>
                  </a:extLst>
                </p:cNvPr>
                <p:cNvPicPr/>
                <p:nvPr/>
              </p:nvPicPr>
              <p:blipFill>
                <a:blip r:embed="rId73"/>
                <a:stretch>
                  <a:fillRect/>
                </a:stretch>
              </p:blipFill>
              <p:spPr>
                <a:xfrm>
                  <a:off x="8945376" y="5020320"/>
                  <a:ext cx="223920" cy="3402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09" name="Ink 108">
                  <a:extLst>
                    <a:ext uri="{FF2B5EF4-FFF2-40B4-BE49-F238E27FC236}">
                      <a16:creationId xmlns:a16="http://schemas.microsoft.com/office/drawing/2014/main" id="{8D6E6A19-D194-2EEB-D83F-5EF437A64BB9}"/>
                    </a:ext>
                  </a:extLst>
                </p14:cNvPr>
                <p14:cNvContentPartPr/>
                <p14:nvPr/>
              </p14:nvContentPartPr>
              <p14:xfrm>
                <a:off x="9230856" y="5255760"/>
                <a:ext cx="10440" cy="104400"/>
              </p14:xfrm>
            </p:contentPart>
          </mc:Choice>
          <mc:Fallback xmlns="">
            <p:pic>
              <p:nvPicPr>
                <p:cNvPr id="109" name="Ink 108">
                  <a:extLst>
                    <a:ext uri="{FF2B5EF4-FFF2-40B4-BE49-F238E27FC236}">
                      <a16:creationId xmlns:a16="http://schemas.microsoft.com/office/drawing/2014/main" id="{8D6E6A19-D194-2EEB-D83F-5EF437A64BB9}"/>
                    </a:ext>
                  </a:extLst>
                </p:cNvPr>
                <p:cNvPicPr/>
                <p:nvPr/>
              </p:nvPicPr>
              <p:blipFill>
                <a:blip r:embed="rId75"/>
                <a:stretch>
                  <a:fillRect/>
                </a:stretch>
              </p:blipFill>
              <p:spPr>
                <a:xfrm>
                  <a:off x="9213216" y="5238120"/>
                  <a:ext cx="4608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10" name="Ink 109">
                  <a:extLst>
                    <a:ext uri="{FF2B5EF4-FFF2-40B4-BE49-F238E27FC236}">
                      <a16:creationId xmlns:a16="http://schemas.microsoft.com/office/drawing/2014/main" id="{DB0EBA99-5729-7C85-B76A-D2BB79C4EA6C}"/>
                    </a:ext>
                  </a:extLst>
                </p14:cNvPr>
                <p14:cNvContentPartPr/>
                <p14:nvPr/>
              </p14:nvContentPartPr>
              <p14:xfrm>
                <a:off x="9216096" y="5126520"/>
                <a:ext cx="16560" cy="19440"/>
              </p14:xfrm>
            </p:contentPart>
          </mc:Choice>
          <mc:Fallback xmlns="">
            <p:pic>
              <p:nvPicPr>
                <p:cNvPr id="110" name="Ink 109">
                  <a:extLst>
                    <a:ext uri="{FF2B5EF4-FFF2-40B4-BE49-F238E27FC236}">
                      <a16:creationId xmlns:a16="http://schemas.microsoft.com/office/drawing/2014/main" id="{DB0EBA99-5729-7C85-B76A-D2BB79C4EA6C}"/>
                    </a:ext>
                  </a:extLst>
                </p:cNvPr>
                <p:cNvPicPr/>
                <p:nvPr/>
              </p:nvPicPr>
              <p:blipFill>
                <a:blip r:embed="rId77"/>
                <a:stretch>
                  <a:fillRect/>
                </a:stretch>
              </p:blipFill>
              <p:spPr>
                <a:xfrm>
                  <a:off x="9198096" y="5108520"/>
                  <a:ext cx="5220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11" name="Ink 110">
                  <a:extLst>
                    <a:ext uri="{FF2B5EF4-FFF2-40B4-BE49-F238E27FC236}">
                      <a16:creationId xmlns:a16="http://schemas.microsoft.com/office/drawing/2014/main" id="{900AA0D3-F248-9961-738B-07D4DF218DB6}"/>
                    </a:ext>
                  </a:extLst>
                </p14:cNvPr>
                <p14:cNvContentPartPr/>
                <p14:nvPr/>
              </p14:nvContentPartPr>
              <p14:xfrm>
                <a:off x="9333816" y="5318760"/>
                <a:ext cx="23400" cy="90000"/>
              </p14:xfrm>
            </p:contentPart>
          </mc:Choice>
          <mc:Fallback xmlns="">
            <p:pic>
              <p:nvPicPr>
                <p:cNvPr id="111" name="Ink 110">
                  <a:extLst>
                    <a:ext uri="{FF2B5EF4-FFF2-40B4-BE49-F238E27FC236}">
                      <a16:creationId xmlns:a16="http://schemas.microsoft.com/office/drawing/2014/main" id="{900AA0D3-F248-9961-738B-07D4DF218DB6}"/>
                    </a:ext>
                  </a:extLst>
                </p:cNvPr>
                <p:cNvPicPr/>
                <p:nvPr/>
              </p:nvPicPr>
              <p:blipFill>
                <a:blip r:embed="rId79"/>
                <a:stretch>
                  <a:fillRect/>
                </a:stretch>
              </p:blipFill>
              <p:spPr>
                <a:xfrm>
                  <a:off x="9316176" y="5301120"/>
                  <a:ext cx="59040" cy="125640"/>
                </a:xfrm>
                <a:prstGeom prst="rect">
                  <a:avLst/>
                </a:prstGeom>
              </p:spPr>
            </p:pic>
          </mc:Fallback>
        </mc:AlternateContent>
      </p:grpSp>
      <p:grpSp>
        <p:nvGrpSpPr>
          <p:cNvPr id="115" name="Group 114">
            <a:extLst>
              <a:ext uri="{FF2B5EF4-FFF2-40B4-BE49-F238E27FC236}">
                <a16:creationId xmlns:a16="http://schemas.microsoft.com/office/drawing/2014/main" id="{737C973F-0DA1-AF35-FFC7-4C14F5261DAD}"/>
              </a:ext>
            </a:extLst>
          </p:cNvPr>
          <p:cNvGrpSpPr/>
          <p:nvPr/>
        </p:nvGrpSpPr>
        <p:grpSpPr>
          <a:xfrm>
            <a:off x="9385656" y="5091600"/>
            <a:ext cx="100080" cy="273240"/>
            <a:chOff x="9385656" y="5091600"/>
            <a:chExt cx="100080" cy="273240"/>
          </a:xfrm>
        </p:grpSpPr>
        <mc:AlternateContent xmlns:mc="http://schemas.openxmlformats.org/markup-compatibility/2006" xmlns:p14="http://schemas.microsoft.com/office/powerpoint/2010/main">
          <mc:Choice Requires="p14">
            <p:contentPart p14:bwMode="auto" r:id="rId80">
              <p14:nvContentPartPr>
                <p14:cNvPr id="113" name="Ink 112">
                  <a:extLst>
                    <a:ext uri="{FF2B5EF4-FFF2-40B4-BE49-F238E27FC236}">
                      <a16:creationId xmlns:a16="http://schemas.microsoft.com/office/drawing/2014/main" id="{0EEF1048-7DD6-4D4D-79C4-67AE8BB152D2}"/>
                    </a:ext>
                  </a:extLst>
                </p14:cNvPr>
                <p14:cNvContentPartPr/>
                <p14:nvPr/>
              </p14:nvContentPartPr>
              <p14:xfrm>
                <a:off x="9412296" y="5203200"/>
                <a:ext cx="73440" cy="161640"/>
              </p14:xfrm>
            </p:contentPart>
          </mc:Choice>
          <mc:Fallback xmlns="">
            <p:pic>
              <p:nvPicPr>
                <p:cNvPr id="113" name="Ink 112">
                  <a:extLst>
                    <a:ext uri="{FF2B5EF4-FFF2-40B4-BE49-F238E27FC236}">
                      <a16:creationId xmlns:a16="http://schemas.microsoft.com/office/drawing/2014/main" id="{0EEF1048-7DD6-4D4D-79C4-67AE8BB152D2}"/>
                    </a:ext>
                  </a:extLst>
                </p:cNvPr>
                <p:cNvPicPr/>
                <p:nvPr/>
              </p:nvPicPr>
              <p:blipFill>
                <a:blip r:embed="rId81"/>
                <a:stretch>
                  <a:fillRect/>
                </a:stretch>
              </p:blipFill>
              <p:spPr>
                <a:xfrm>
                  <a:off x="9394656" y="5185560"/>
                  <a:ext cx="10908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14" name="Ink 113">
                  <a:extLst>
                    <a:ext uri="{FF2B5EF4-FFF2-40B4-BE49-F238E27FC236}">
                      <a16:creationId xmlns:a16="http://schemas.microsoft.com/office/drawing/2014/main" id="{0B7E5808-5A8E-82B9-D8F2-7D520B177DE8}"/>
                    </a:ext>
                  </a:extLst>
                </p14:cNvPr>
                <p14:cNvContentPartPr/>
                <p14:nvPr/>
              </p14:nvContentPartPr>
              <p14:xfrm>
                <a:off x="9385656" y="5091600"/>
                <a:ext cx="38160" cy="26640"/>
              </p14:xfrm>
            </p:contentPart>
          </mc:Choice>
          <mc:Fallback xmlns="">
            <p:pic>
              <p:nvPicPr>
                <p:cNvPr id="114" name="Ink 113">
                  <a:extLst>
                    <a:ext uri="{FF2B5EF4-FFF2-40B4-BE49-F238E27FC236}">
                      <a16:creationId xmlns:a16="http://schemas.microsoft.com/office/drawing/2014/main" id="{0B7E5808-5A8E-82B9-D8F2-7D520B177DE8}"/>
                    </a:ext>
                  </a:extLst>
                </p:cNvPr>
                <p:cNvPicPr/>
                <p:nvPr/>
              </p:nvPicPr>
              <p:blipFill>
                <a:blip r:embed="rId83"/>
                <a:stretch>
                  <a:fillRect/>
                </a:stretch>
              </p:blipFill>
              <p:spPr>
                <a:xfrm>
                  <a:off x="9368016" y="5073960"/>
                  <a:ext cx="73800" cy="62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4">
            <p14:nvContentPartPr>
              <p14:cNvPr id="116" name="Ink 115">
                <a:extLst>
                  <a:ext uri="{FF2B5EF4-FFF2-40B4-BE49-F238E27FC236}">
                    <a16:creationId xmlns:a16="http://schemas.microsoft.com/office/drawing/2014/main" id="{1363DEC7-AE3E-DCA1-AC2E-FD8A61545074}"/>
                  </a:ext>
                </a:extLst>
              </p14:cNvPr>
              <p14:cNvContentPartPr/>
              <p14:nvPr/>
            </p14:nvContentPartPr>
            <p14:xfrm>
              <a:off x="9541176" y="5250000"/>
              <a:ext cx="93960" cy="6480"/>
            </p14:xfrm>
          </p:contentPart>
        </mc:Choice>
        <mc:Fallback xmlns="">
          <p:pic>
            <p:nvPicPr>
              <p:cNvPr id="116" name="Ink 115">
                <a:extLst>
                  <a:ext uri="{FF2B5EF4-FFF2-40B4-BE49-F238E27FC236}">
                    <a16:creationId xmlns:a16="http://schemas.microsoft.com/office/drawing/2014/main" id="{1363DEC7-AE3E-DCA1-AC2E-FD8A61545074}"/>
                  </a:ext>
                </a:extLst>
              </p:cNvPr>
              <p:cNvPicPr/>
              <p:nvPr/>
            </p:nvPicPr>
            <p:blipFill>
              <a:blip r:embed="rId85"/>
              <a:stretch>
                <a:fillRect/>
              </a:stretch>
            </p:blipFill>
            <p:spPr>
              <a:xfrm>
                <a:off x="9523176" y="5232000"/>
                <a:ext cx="129600" cy="42120"/>
              </a:xfrm>
              <a:prstGeom prst="rect">
                <a:avLst/>
              </a:prstGeom>
            </p:spPr>
          </p:pic>
        </mc:Fallback>
      </mc:AlternateContent>
      <p:grpSp>
        <p:nvGrpSpPr>
          <p:cNvPr id="122" name="Group 121">
            <a:extLst>
              <a:ext uri="{FF2B5EF4-FFF2-40B4-BE49-F238E27FC236}">
                <a16:creationId xmlns:a16="http://schemas.microsoft.com/office/drawing/2014/main" id="{A15FE1F4-3E5C-0232-E0C5-B20851EC60D6}"/>
              </a:ext>
            </a:extLst>
          </p:cNvPr>
          <p:cNvGrpSpPr/>
          <p:nvPr/>
        </p:nvGrpSpPr>
        <p:grpSpPr>
          <a:xfrm>
            <a:off x="9670056" y="5111400"/>
            <a:ext cx="136800" cy="212400"/>
            <a:chOff x="9670056" y="5111400"/>
            <a:chExt cx="136800" cy="212400"/>
          </a:xfrm>
        </p:grpSpPr>
        <mc:AlternateContent xmlns:mc="http://schemas.openxmlformats.org/markup-compatibility/2006" xmlns:p14="http://schemas.microsoft.com/office/powerpoint/2010/main">
          <mc:Choice Requires="p14">
            <p:contentPart p14:bwMode="auto" r:id="rId86">
              <p14:nvContentPartPr>
                <p14:cNvPr id="119" name="Ink 118">
                  <a:extLst>
                    <a:ext uri="{FF2B5EF4-FFF2-40B4-BE49-F238E27FC236}">
                      <a16:creationId xmlns:a16="http://schemas.microsoft.com/office/drawing/2014/main" id="{E14A896C-4640-1AF2-9043-695BC64F1DA4}"/>
                    </a:ext>
                  </a:extLst>
                </p14:cNvPr>
                <p14:cNvContentPartPr/>
                <p14:nvPr/>
              </p14:nvContentPartPr>
              <p14:xfrm>
                <a:off x="9695256" y="5130480"/>
                <a:ext cx="43560" cy="151920"/>
              </p14:xfrm>
            </p:contentPart>
          </mc:Choice>
          <mc:Fallback xmlns="">
            <p:pic>
              <p:nvPicPr>
                <p:cNvPr id="119" name="Ink 118">
                  <a:extLst>
                    <a:ext uri="{FF2B5EF4-FFF2-40B4-BE49-F238E27FC236}">
                      <a16:creationId xmlns:a16="http://schemas.microsoft.com/office/drawing/2014/main" id="{E14A896C-4640-1AF2-9043-695BC64F1DA4}"/>
                    </a:ext>
                  </a:extLst>
                </p:cNvPr>
                <p:cNvPicPr/>
                <p:nvPr/>
              </p:nvPicPr>
              <p:blipFill>
                <a:blip r:embed="rId87"/>
                <a:stretch>
                  <a:fillRect/>
                </a:stretch>
              </p:blipFill>
              <p:spPr>
                <a:xfrm>
                  <a:off x="9677616" y="5112480"/>
                  <a:ext cx="7920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20" name="Ink 119">
                  <a:extLst>
                    <a:ext uri="{FF2B5EF4-FFF2-40B4-BE49-F238E27FC236}">
                      <a16:creationId xmlns:a16="http://schemas.microsoft.com/office/drawing/2014/main" id="{585E8F19-6DAB-2E7E-18EE-DCCA892DB856}"/>
                    </a:ext>
                  </a:extLst>
                </p14:cNvPr>
                <p14:cNvContentPartPr/>
                <p14:nvPr/>
              </p14:nvContentPartPr>
              <p14:xfrm>
                <a:off x="9670056" y="5111400"/>
                <a:ext cx="24120" cy="50760"/>
              </p14:xfrm>
            </p:contentPart>
          </mc:Choice>
          <mc:Fallback xmlns="">
            <p:pic>
              <p:nvPicPr>
                <p:cNvPr id="120" name="Ink 119">
                  <a:extLst>
                    <a:ext uri="{FF2B5EF4-FFF2-40B4-BE49-F238E27FC236}">
                      <a16:creationId xmlns:a16="http://schemas.microsoft.com/office/drawing/2014/main" id="{585E8F19-6DAB-2E7E-18EE-DCCA892DB856}"/>
                    </a:ext>
                  </a:extLst>
                </p:cNvPr>
                <p:cNvPicPr/>
                <p:nvPr/>
              </p:nvPicPr>
              <p:blipFill>
                <a:blip r:embed="rId89"/>
                <a:stretch>
                  <a:fillRect/>
                </a:stretch>
              </p:blipFill>
              <p:spPr>
                <a:xfrm>
                  <a:off x="9652416" y="5093400"/>
                  <a:ext cx="5976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21" name="Ink 120">
                  <a:extLst>
                    <a:ext uri="{FF2B5EF4-FFF2-40B4-BE49-F238E27FC236}">
                      <a16:creationId xmlns:a16="http://schemas.microsoft.com/office/drawing/2014/main" id="{A89C4C8F-BBE0-17A2-C09E-1AEDCF6411E4}"/>
                    </a:ext>
                  </a:extLst>
                </p14:cNvPr>
                <p14:cNvContentPartPr/>
                <p14:nvPr/>
              </p14:nvContentPartPr>
              <p14:xfrm>
                <a:off x="9756096" y="5286360"/>
                <a:ext cx="50760" cy="37440"/>
              </p14:xfrm>
            </p:contentPart>
          </mc:Choice>
          <mc:Fallback xmlns="">
            <p:pic>
              <p:nvPicPr>
                <p:cNvPr id="121" name="Ink 120">
                  <a:extLst>
                    <a:ext uri="{FF2B5EF4-FFF2-40B4-BE49-F238E27FC236}">
                      <a16:creationId xmlns:a16="http://schemas.microsoft.com/office/drawing/2014/main" id="{A89C4C8F-BBE0-17A2-C09E-1AEDCF6411E4}"/>
                    </a:ext>
                  </a:extLst>
                </p:cNvPr>
                <p:cNvPicPr/>
                <p:nvPr/>
              </p:nvPicPr>
              <p:blipFill>
                <a:blip r:embed="rId91"/>
                <a:stretch>
                  <a:fillRect/>
                </a:stretch>
              </p:blipFill>
              <p:spPr>
                <a:xfrm>
                  <a:off x="9738456" y="5268720"/>
                  <a:ext cx="86400" cy="73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2">
            <p14:nvContentPartPr>
              <p14:cNvPr id="126" name="Ink 125">
                <a:extLst>
                  <a:ext uri="{FF2B5EF4-FFF2-40B4-BE49-F238E27FC236}">
                    <a16:creationId xmlns:a16="http://schemas.microsoft.com/office/drawing/2014/main" id="{821A9887-9F46-7317-2A3F-705C772665E5}"/>
                  </a:ext>
                </a:extLst>
              </p14:cNvPr>
              <p14:cNvContentPartPr/>
              <p14:nvPr/>
            </p14:nvContentPartPr>
            <p14:xfrm>
              <a:off x="10569696" y="4437480"/>
              <a:ext cx="35280" cy="161640"/>
            </p14:xfrm>
          </p:contentPart>
        </mc:Choice>
        <mc:Fallback xmlns="">
          <p:pic>
            <p:nvPicPr>
              <p:cNvPr id="126" name="Ink 125">
                <a:extLst>
                  <a:ext uri="{FF2B5EF4-FFF2-40B4-BE49-F238E27FC236}">
                    <a16:creationId xmlns:a16="http://schemas.microsoft.com/office/drawing/2014/main" id="{821A9887-9F46-7317-2A3F-705C772665E5}"/>
                  </a:ext>
                </a:extLst>
              </p:cNvPr>
              <p:cNvPicPr/>
              <p:nvPr/>
            </p:nvPicPr>
            <p:blipFill>
              <a:blip r:embed="rId93"/>
              <a:stretch>
                <a:fillRect/>
              </a:stretch>
            </p:blipFill>
            <p:spPr>
              <a:xfrm>
                <a:off x="10552056" y="4419480"/>
                <a:ext cx="7092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73" name="Ink 72">
                <a:extLst>
                  <a:ext uri="{FF2B5EF4-FFF2-40B4-BE49-F238E27FC236}">
                    <a16:creationId xmlns:a16="http://schemas.microsoft.com/office/drawing/2014/main" id="{032B8945-D9EF-C4E1-DF47-EB29E843C9DB}"/>
                  </a:ext>
                </a:extLst>
              </p14:cNvPr>
              <p14:cNvContentPartPr/>
              <p14:nvPr/>
            </p14:nvContentPartPr>
            <p14:xfrm>
              <a:off x="10055256" y="4297440"/>
              <a:ext cx="221400" cy="246240"/>
            </p14:xfrm>
          </p:contentPart>
        </mc:Choice>
        <mc:Fallback xmlns="">
          <p:pic>
            <p:nvPicPr>
              <p:cNvPr id="73" name="Ink 72">
                <a:extLst>
                  <a:ext uri="{FF2B5EF4-FFF2-40B4-BE49-F238E27FC236}">
                    <a16:creationId xmlns:a16="http://schemas.microsoft.com/office/drawing/2014/main" id="{032B8945-D9EF-C4E1-DF47-EB29E843C9DB}"/>
                  </a:ext>
                </a:extLst>
              </p:cNvPr>
              <p:cNvPicPr/>
              <p:nvPr/>
            </p:nvPicPr>
            <p:blipFill>
              <a:blip r:embed="rId95"/>
              <a:stretch>
                <a:fillRect/>
              </a:stretch>
            </p:blipFill>
            <p:spPr>
              <a:xfrm>
                <a:off x="10037616" y="4279800"/>
                <a:ext cx="25704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74" name="Ink 73">
                <a:extLst>
                  <a:ext uri="{FF2B5EF4-FFF2-40B4-BE49-F238E27FC236}">
                    <a16:creationId xmlns:a16="http://schemas.microsoft.com/office/drawing/2014/main" id="{35F11F65-A4A1-9D0B-D127-63001C3FEB57}"/>
                  </a:ext>
                </a:extLst>
              </p14:cNvPr>
              <p14:cNvContentPartPr/>
              <p14:nvPr/>
            </p14:nvContentPartPr>
            <p14:xfrm>
              <a:off x="10358376" y="4487160"/>
              <a:ext cx="57600" cy="99000"/>
            </p14:xfrm>
          </p:contentPart>
        </mc:Choice>
        <mc:Fallback xmlns="">
          <p:pic>
            <p:nvPicPr>
              <p:cNvPr id="74" name="Ink 73">
                <a:extLst>
                  <a:ext uri="{FF2B5EF4-FFF2-40B4-BE49-F238E27FC236}">
                    <a16:creationId xmlns:a16="http://schemas.microsoft.com/office/drawing/2014/main" id="{35F11F65-A4A1-9D0B-D127-63001C3FEB57}"/>
                  </a:ext>
                </a:extLst>
              </p:cNvPr>
              <p:cNvPicPr/>
              <p:nvPr/>
            </p:nvPicPr>
            <p:blipFill>
              <a:blip r:embed="rId97"/>
              <a:stretch>
                <a:fillRect/>
              </a:stretch>
            </p:blipFill>
            <p:spPr>
              <a:xfrm>
                <a:off x="10340376" y="4469160"/>
                <a:ext cx="9324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75" name="Ink 74">
                <a:extLst>
                  <a:ext uri="{FF2B5EF4-FFF2-40B4-BE49-F238E27FC236}">
                    <a16:creationId xmlns:a16="http://schemas.microsoft.com/office/drawing/2014/main" id="{28E99EA3-C5C9-D085-4289-FFC9ABF4BB7C}"/>
                  </a:ext>
                </a:extLst>
              </p14:cNvPr>
              <p14:cNvContentPartPr/>
              <p14:nvPr/>
            </p14:nvContentPartPr>
            <p14:xfrm>
              <a:off x="10364496" y="4402560"/>
              <a:ext cx="24840" cy="5040"/>
            </p14:xfrm>
          </p:contentPart>
        </mc:Choice>
        <mc:Fallback xmlns="">
          <p:pic>
            <p:nvPicPr>
              <p:cNvPr id="75" name="Ink 74">
                <a:extLst>
                  <a:ext uri="{FF2B5EF4-FFF2-40B4-BE49-F238E27FC236}">
                    <a16:creationId xmlns:a16="http://schemas.microsoft.com/office/drawing/2014/main" id="{28E99EA3-C5C9-D085-4289-FFC9ABF4BB7C}"/>
                  </a:ext>
                </a:extLst>
              </p:cNvPr>
              <p:cNvPicPr/>
              <p:nvPr/>
            </p:nvPicPr>
            <p:blipFill>
              <a:blip r:embed="rId99"/>
              <a:stretch>
                <a:fillRect/>
              </a:stretch>
            </p:blipFill>
            <p:spPr>
              <a:xfrm>
                <a:off x="10346496" y="4384920"/>
                <a:ext cx="6048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7" name="Ink 76">
                <a:extLst>
                  <a:ext uri="{FF2B5EF4-FFF2-40B4-BE49-F238E27FC236}">
                    <a16:creationId xmlns:a16="http://schemas.microsoft.com/office/drawing/2014/main" id="{AD6FA3CC-2AD3-A8D9-DF34-DD3BC973FE22}"/>
                  </a:ext>
                </a:extLst>
              </p14:cNvPr>
              <p14:cNvContentPartPr/>
              <p14:nvPr/>
            </p14:nvContentPartPr>
            <p14:xfrm>
              <a:off x="10404816" y="4509480"/>
              <a:ext cx="57240" cy="114840"/>
            </p14:xfrm>
          </p:contentPart>
        </mc:Choice>
        <mc:Fallback xmlns="">
          <p:pic>
            <p:nvPicPr>
              <p:cNvPr id="77" name="Ink 76">
                <a:extLst>
                  <a:ext uri="{FF2B5EF4-FFF2-40B4-BE49-F238E27FC236}">
                    <a16:creationId xmlns:a16="http://schemas.microsoft.com/office/drawing/2014/main" id="{AD6FA3CC-2AD3-A8D9-DF34-DD3BC973FE22}"/>
                  </a:ext>
                </a:extLst>
              </p:cNvPr>
              <p:cNvPicPr/>
              <p:nvPr/>
            </p:nvPicPr>
            <p:blipFill>
              <a:blip r:embed="rId101"/>
              <a:stretch>
                <a:fillRect/>
              </a:stretch>
            </p:blipFill>
            <p:spPr>
              <a:xfrm>
                <a:off x="10386816" y="4491480"/>
                <a:ext cx="92880" cy="150480"/>
              </a:xfrm>
              <a:prstGeom prst="rect">
                <a:avLst/>
              </a:prstGeom>
            </p:spPr>
          </p:pic>
        </mc:Fallback>
      </mc:AlternateContent>
      <p:grpSp>
        <p:nvGrpSpPr>
          <p:cNvPr id="135" name="Group 134">
            <a:extLst>
              <a:ext uri="{FF2B5EF4-FFF2-40B4-BE49-F238E27FC236}">
                <a16:creationId xmlns:a16="http://schemas.microsoft.com/office/drawing/2014/main" id="{158034E6-F3F4-6360-8F32-06F8F9BCD99E}"/>
              </a:ext>
            </a:extLst>
          </p:cNvPr>
          <p:cNvGrpSpPr/>
          <p:nvPr/>
        </p:nvGrpSpPr>
        <p:grpSpPr>
          <a:xfrm>
            <a:off x="10552416" y="4320840"/>
            <a:ext cx="505080" cy="315360"/>
            <a:chOff x="10552416" y="4320840"/>
            <a:chExt cx="505080" cy="315360"/>
          </a:xfrm>
        </p:grpSpPr>
        <mc:AlternateContent xmlns:mc="http://schemas.openxmlformats.org/markup-compatibility/2006" xmlns:p14="http://schemas.microsoft.com/office/powerpoint/2010/main">
          <mc:Choice Requires="p14">
            <p:contentPart p14:bwMode="auto" r:id="rId102">
              <p14:nvContentPartPr>
                <p14:cNvPr id="129" name="Ink 128">
                  <a:extLst>
                    <a:ext uri="{FF2B5EF4-FFF2-40B4-BE49-F238E27FC236}">
                      <a16:creationId xmlns:a16="http://schemas.microsoft.com/office/drawing/2014/main" id="{A8A17B6A-63F3-4497-4E18-D3087A5B621C}"/>
                    </a:ext>
                  </a:extLst>
                </p14:cNvPr>
                <p14:cNvContentPartPr/>
                <p14:nvPr/>
              </p14:nvContentPartPr>
              <p14:xfrm>
                <a:off x="10552416" y="4506600"/>
                <a:ext cx="139320" cy="21960"/>
              </p14:xfrm>
            </p:contentPart>
          </mc:Choice>
          <mc:Fallback xmlns="">
            <p:pic>
              <p:nvPicPr>
                <p:cNvPr id="129" name="Ink 128">
                  <a:extLst>
                    <a:ext uri="{FF2B5EF4-FFF2-40B4-BE49-F238E27FC236}">
                      <a16:creationId xmlns:a16="http://schemas.microsoft.com/office/drawing/2014/main" id="{A8A17B6A-63F3-4497-4E18-D3087A5B621C}"/>
                    </a:ext>
                  </a:extLst>
                </p:cNvPr>
                <p:cNvPicPr/>
                <p:nvPr/>
              </p:nvPicPr>
              <p:blipFill>
                <a:blip r:embed="rId103"/>
                <a:stretch>
                  <a:fillRect/>
                </a:stretch>
              </p:blipFill>
              <p:spPr>
                <a:xfrm>
                  <a:off x="10534776" y="4488960"/>
                  <a:ext cx="17496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31" name="Ink 130">
                  <a:extLst>
                    <a:ext uri="{FF2B5EF4-FFF2-40B4-BE49-F238E27FC236}">
                      <a16:creationId xmlns:a16="http://schemas.microsoft.com/office/drawing/2014/main" id="{A6A630CD-EB54-13AD-7DB4-C0817644871F}"/>
                    </a:ext>
                  </a:extLst>
                </p14:cNvPr>
                <p14:cNvContentPartPr/>
                <p14:nvPr/>
              </p14:nvContentPartPr>
              <p14:xfrm>
                <a:off x="10761576" y="4425600"/>
                <a:ext cx="10800" cy="153720"/>
              </p14:xfrm>
            </p:contentPart>
          </mc:Choice>
          <mc:Fallback xmlns="">
            <p:pic>
              <p:nvPicPr>
                <p:cNvPr id="131" name="Ink 130">
                  <a:extLst>
                    <a:ext uri="{FF2B5EF4-FFF2-40B4-BE49-F238E27FC236}">
                      <a16:creationId xmlns:a16="http://schemas.microsoft.com/office/drawing/2014/main" id="{A6A630CD-EB54-13AD-7DB4-C0817644871F}"/>
                    </a:ext>
                  </a:extLst>
                </p:cNvPr>
                <p:cNvPicPr/>
                <p:nvPr/>
              </p:nvPicPr>
              <p:blipFill>
                <a:blip r:embed="rId105"/>
                <a:stretch>
                  <a:fillRect/>
                </a:stretch>
              </p:blipFill>
              <p:spPr>
                <a:xfrm>
                  <a:off x="10743576" y="4407960"/>
                  <a:ext cx="4644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32" name="Ink 131">
                  <a:extLst>
                    <a:ext uri="{FF2B5EF4-FFF2-40B4-BE49-F238E27FC236}">
                      <a16:creationId xmlns:a16="http://schemas.microsoft.com/office/drawing/2014/main" id="{D6FD1E23-615A-975D-2817-6D78D3D69987}"/>
                    </a:ext>
                  </a:extLst>
                </p14:cNvPr>
                <p14:cNvContentPartPr/>
                <p14:nvPr/>
              </p14:nvContentPartPr>
              <p14:xfrm>
                <a:off x="10862376" y="4558080"/>
                <a:ext cx="35640" cy="78120"/>
              </p14:xfrm>
            </p:contentPart>
          </mc:Choice>
          <mc:Fallback xmlns="">
            <p:pic>
              <p:nvPicPr>
                <p:cNvPr id="132" name="Ink 131">
                  <a:extLst>
                    <a:ext uri="{FF2B5EF4-FFF2-40B4-BE49-F238E27FC236}">
                      <a16:creationId xmlns:a16="http://schemas.microsoft.com/office/drawing/2014/main" id="{D6FD1E23-615A-975D-2817-6D78D3D69987}"/>
                    </a:ext>
                  </a:extLst>
                </p:cNvPr>
                <p:cNvPicPr/>
                <p:nvPr/>
              </p:nvPicPr>
              <p:blipFill>
                <a:blip r:embed="rId107"/>
                <a:stretch>
                  <a:fillRect/>
                </a:stretch>
              </p:blipFill>
              <p:spPr>
                <a:xfrm>
                  <a:off x="10844736" y="4540440"/>
                  <a:ext cx="7128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33" name="Ink 132">
                  <a:extLst>
                    <a:ext uri="{FF2B5EF4-FFF2-40B4-BE49-F238E27FC236}">
                      <a16:creationId xmlns:a16="http://schemas.microsoft.com/office/drawing/2014/main" id="{EF97D356-D05B-CAB7-77DC-304DA3688841}"/>
                    </a:ext>
                  </a:extLst>
                </p14:cNvPr>
                <p14:cNvContentPartPr/>
                <p14:nvPr/>
              </p14:nvContentPartPr>
              <p14:xfrm>
                <a:off x="10962456" y="4447560"/>
                <a:ext cx="95040" cy="165600"/>
              </p14:xfrm>
            </p:contentPart>
          </mc:Choice>
          <mc:Fallback xmlns="">
            <p:pic>
              <p:nvPicPr>
                <p:cNvPr id="133" name="Ink 132">
                  <a:extLst>
                    <a:ext uri="{FF2B5EF4-FFF2-40B4-BE49-F238E27FC236}">
                      <a16:creationId xmlns:a16="http://schemas.microsoft.com/office/drawing/2014/main" id="{EF97D356-D05B-CAB7-77DC-304DA3688841}"/>
                    </a:ext>
                  </a:extLst>
                </p:cNvPr>
                <p:cNvPicPr/>
                <p:nvPr/>
              </p:nvPicPr>
              <p:blipFill>
                <a:blip r:embed="rId109"/>
                <a:stretch>
                  <a:fillRect/>
                </a:stretch>
              </p:blipFill>
              <p:spPr>
                <a:xfrm>
                  <a:off x="10944816" y="4429560"/>
                  <a:ext cx="13068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34" name="Ink 133">
                  <a:extLst>
                    <a:ext uri="{FF2B5EF4-FFF2-40B4-BE49-F238E27FC236}">
                      <a16:creationId xmlns:a16="http://schemas.microsoft.com/office/drawing/2014/main" id="{0905C637-54E9-B8EE-71A0-3E8C32A3BF29}"/>
                    </a:ext>
                  </a:extLst>
                </p14:cNvPr>
                <p14:cNvContentPartPr/>
                <p14:nvPr/>
              </p14:nvContentPartPr>
              <p14:xfrm>
                <a:off x="10957776" y="4320840"/>
                <a:ext cx="27000" cy="42120"/>
              </p14:xfrm>
            </p:contentPart>
          </mc:Choice>
          <mc:Fallback xmlns="">
            <p:pic>
              <p:nvPicPr>
                <p:cNvPr id="134" name="Ink 133">
                  <a:extLst>
                    <a:ext uri="{FF2B5EF4-FFF2-40B4-BE49-F238E27FC236}">
                      <a16:creationId xmlns:a16="http://schemas.microsoft.com/office/drawing/2014/main" id="{0905C637-54E9-B8EE-71A0-3E8C32A3BF29}"/>
                    </a:ext>
                  </a:extLst>
                </p:cNvPr>
                <p:cNvPicPr/>
                <p:nvPr/>
              </p:nvPicPr>
              <p:blipFill>
                <a:blip r:embed="rId111"/>
                <a:stretch>
                  <a:fillRect/>
                </a:stretch>
              </p:blipFill>
              <p:spPr>
                <a:xfrm>
                  <a:off x="10940136" y="4302840"/>
                  <a:ext cx="62640" cy="77760"/>
                </a:xfrm>
                <a:prstGeom prst="rect">
                  <a:avLst/>
                </a:prstGeom>
              </p:spPr>
            </p:pic>
          </mc:Fallback>
        </mc:AlternateContent>
      </p:grpSp>
      <p:grpSp>
        <p:nvGrpSpPr>
          <p:cNvPr id="143" name="Group 142">
            <a:extLst>
              <a:ext uri="{FF2B5EF4-FFF2-40B4-BE49-F238E27FC236}">
                <a16:creationId xmlns:a16="http://schemas.microsoft.com/office/drawing/2014/main" id="{E5D8BFB8-E684-46E4-4FA0-25AC8D7FB08A}"/>
              </a:ext>
            </a:extLst>
          </p:cNvPr>
          <p:cNvGrpSpPr/>
          <p:nvPr/>
        </p:nvGrpSpPr>
        <p:grpSpPr>
          <a:xfrm>
            <a:off x="8035296" y="4327680"/>
            <a:ext cx="447120" cy="268920"/>
            <a:chOff x="8035296" y="4327680"/>
            <a:chExt cx="447120" cy="268920"/>
          </a:xfrm>
        </p:grpSpPr>
        <mc:AlternateContent xmlns:mc="http://schemas.openxmlformats.org/markup-compatibility/2006" xmlns:p14="http://schemas.microsoft.com/office/powerpoint/2010/main">
          <mc:Choice Requires="p14">
            <p:contentPart p14:bwMode="auto" r:id="rId112">
              <p14:nvContentPartPr>
                <p14:cNvPr id="136" name="Ink 135">
                  <a:extLst>
                    <a:ext uri="{FF2B5EF4-FFF2-40B4-BE49-F238E27FC236}">
                      <a16:creationId xmlns:a16="http://schemas.microsoft.com/office/drawing/2014/main" id="{BC1D3DEB-3CCF-C4BD-588D-028FCF2DC7CF}"/>
                    </a:ext>
                  </a:extLst>
                </p14:cNvPr>
                <p14:cNvContentPartPr/>
                <p14:nvPr/>
              </p14:nvContentPartPr>
              <p14:xfrm>
                <a:off x="8052936" y="4433160"/>
                <a:ext cx="23400" cy="111240"/>
              </p14:xfrm>
            </p:contentPart>
          </mc:Choice>
          <mc:Fallback xmlns="">
            <p:pic>
              <p:nvPicPr>
                <p:cNvPr id="136" name="Ink 135">
                  <a:extLst>
                    <a:ext uri="{FF2B5EF4-FFF2-40B4-BE49-F238E27FC236}">
                      <a16:creationId xmlns:a16="http://schemas.microsoft.com/office/drawing/2014/main" id="{BC1D3DEB-3CCF-C4BD-588D-028FCF2DC7CF}"/>
                    </a:ext>
                  </a:extLst>
                </p:cNvPr>
                <p:cNvPicPr/>
                <p:nvPr/>
              </p:nvPicPr>
              <p:blipFill>
                <a:blip r:embed="rId113"/>
                <a:stretch>
                  <a:fillRect/>
                </a:stretch>
              </p:blipFill>
              <p:spPr>
                <a:xfrm>
                  <a:off x="8034936" y="4415160"/>
                  <a:ext cx="5904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37" name="Ink 136">
                  <a:extLst>
                    <a:ext uri="{FF2B5EF4-FFF2-40B4-BE49-F238E27FC236}">
                      <a16:creationId xmlns:a16="http://schemas.microsoft.com/office/drawing/2014/main" id="{25E12020-39F6-43AB-7447-75B4AE504776}"/>
                    </a:ext>
                  </a:extLst>
                </p14:cNvPr>
                <p14:cNvContentPartPr/>
                <p14:nvPr/>
              </p14:nvContentPartPr>
              <p14:xfrm>
                <a:off x="8035296" y="4327680"/>
                <a:ext cx="29520" cy="31320"/>
              </p14:xfrm>
            </p:contentPart>
          </mc:Choice>
          <mc:Fallback xmlns="">
            <p:pic>
              <p:nvPicPr>
                <p:cNvPr id="137" name="Ink 136">
                  <a:extLst>
                    <a:ext uri="{FF2B5EF4-FFF2-40B4-BE49-F238E27FC236}">
                      <a16:creationId xmlns:a16="http://schemas.microsoft.com/office/drawing/2014/main" id="{25E12020-39F6-43AB-7447-75B4AE504776}"/>
                    </a:ext>
                  </a:extLst>
                </p:cNvPr>
                <p:cNvPicPr/>
                <p:nvPr/>
              </p:nvPicPr>
              <p:blipFill>
                <a:blip r:embed="rId115"/>
                <a:stretch>
                  <a:fillRect/>
                </a:stretch>
              </p:blipFill>
              <p:spPr>
                <a:xfrm>
                  <a:off x="8017656" y="4309680"/>
                  <a:ext cx="6516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38" name="Ink 137">
                  <a:extLst>
                    <a:ext uri="{FF2B5EF4-FFF2-40B4-BE49-F238E27FC236}">
                      <a16:creationId xmlns:a16="http://schemas.microsoft.com/office/drawing/2014/main" id="{B138DD30-EC03-0E91-6064-FAB1DE5BDBDF}"/>
                    </a:ext>
                  </a:extLst>
                </p14:cNvPr>
                <p14:cNvContentPartPr/>
                <p14:nvPr/>
              </p14:nvContentPartPr>
              <p14:xfrm>
                <a:off x="8154456" y="4501920"/>
                <a:ext cx="61560" cy="2520"/>
              </p14:xfrm>
            </p:contentPart>
          </mc:Choice>
          <mc:Fallback xmlns="">
            <p:pic>
              <p:nvPicPr>
                <p:cNvPr id="138" name="Ink 137">
                  <a:extLst>
                    <a:ext uri="{FF2B5EF4-FFF2-40B4-BE49-F238E27FC236}">
                      <a16:creationId xmlns:a16="http://schemas.microsoft.com/office/drawing/2014/main" id="{B138DD30-EC03-0E91-6064-FAB1DE5BDBDF}"/>
                    </a:ext>
                  </a:extLst>
                </p:cNvPr>
                <p:cNvPicPr/>
                <p:nvPr/>
              </p:nvPicPr>
              <p:blipFill>
                <a:blip r:embed="rId117"/>
                <a:stretch>
                  <a:fillRect/>
                </a:stretch>
              </p:blipFill>
              <p:spPr>
                <a:xfrm>
                  <a:off x="8136816" y="4484280"/>
                  <a:ext cx="9720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39" name="Ink 138">
                  <a:extLst>
                    <a:ext uri="{FF2B5EF4-FFF2-40B4-BE49-F238E27FC236}">
                      <a16:creationId xmlns:a16="http://schemas.microsoft.com/office/drawing/2014/main" id="{4FF5671F-0B0E-745A-8189-304E1A99E11A}"/>
                    </a:ext>
                  </a:extLst>
                </p14:cNvPr>
                <p14:cNvContentPartPr/>
                <p14:nvPr/>
              </p14:nvContentPartPr>
              <p14:xfrm>
                <a:off x="8252376" y="4447560"/>
                <a:ext cx="38160" cy="124200"/>
              </p14:xfrm>
            </p:contentPart>
          </mc:Choice>
          <mc:Fallback xmlns="">
            <p:pic>
              <p:nvPicPr>
                <p:cNvPr id="139" name="Ink 138">
                  <a:extLst>
                    <a:ext uri="{FF2B5EF4-FFF2-40B4-BE49-F238E27FC236}">
                      <a16:creationId xmlns:a16="http://schemas.microsoft.com/office/drawing/2014/main" id="{4FF5671F-0B0E-745A-8189-304E1A99E11A}"/>
                    </a:ext>
                  </a:extLst>
                </p:cNvPr>
                <p:cNvPicPr/>
                <p:nvPr/>
              </p:nvPicPr>
              <p:blipFill>
                <a:blip r:embed="rId119"/>
                <a:stretch>
                  <a:fillRect/>
                </a:stretch>
              </p:blipFill>
              <p:spPr>
                <a:xfrm>
                  <a:off x="8234376" y="4429920"/>
                  <a:ext cx="7380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41" name="Ink 140">
                  <a:extLst>
                    <a:ext uri="{FF2B5EF4-FFF2-40B4-BE49-F238E27FC236}">
                      <a16:creationId xmlns:a16="http://schemas.microsoft.com/office/drawing/2014/main" id="{280410A3-7400-4E4F-1AF2-93EEB808B3F2}"/>
                    </a:ext>
                  </a:extLst>
                </p14:cNvPr>
                <p14:cNvContentPartPr/>
                <p14:nvPr/>
              </p14:nvContentPartPr>
              <p14:xfrm>
                <a:off x="8335536" y="4516680"/>
                <a:ext cx="45720" cy="79920"/>
              </p14:xfrm>
            </p:contentPart>
          </mc:Choice>
          <mc:Fallback xmlns="">
            <p:pic>
              <p:nvPicPr>
                <p:cNvPr id="141" name="Ink 140">
                  <a:extLst>
                    <a:ext uri="{FF2B5EF4-FFF2-40B4-BE49-F238E27FC236}">
                      <a16:creationId xmlns:a16="http://schemas.microsoft.com/office/drawing/2014/main" id="{280410A3-7400-4E4F-1AF2-93EEB808B3F2}"/>
                    </a:ext>
                  </a:extLst>
                </p:cNvPr>
                <p:cNvPicPr/>
                <p:nvPr/>
              </p:nvPicPr>
              <p:blipFill>
                <a:blip r:embed="rId121"/>
                <a:stretch>
                  <a:fillRect/>
                </a:stretch>
              </p:blipFill>
              <p:spPr>
                <a:xfrm>
                  <a:off x="8317536" y="4498680"/>
                  <a:ext cx="8136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42" name="Ink 141">
                  <a:extLst>
                    <a:ext uri="{FF2B5EF4-FFF2-40B4-BE49-F238E27FC236}">
                      <a16:creationId xmlns:a16="http://schemas.microsoft.com/office/drawing/2014/main" id="{802B8D90-D895-B96D-1C92-C8F063855C72}"/>
                    </a:ext>
                  </a:extLst>
                </p14:cNvPr>
                <p14:cNvContentPartPr/>
                <p14:nvPr/>
              </p14:nvContentPartPr>
              <p14:xfrm>
                <a:off x="8415456" y="4447200"/>
                <a:ext cx="66960" cy="137520"/>
              </p14:xfrm>
            </p:contentPart>
          </mc:Choice>
          <mc:Fallback xmlns="">
            <p:pic>
              <p:nvPicPr>
                <p:cNvPr id="142" name="Ink 141">
                  <a:extLst>
                    <a:ext uri="{FF2B5EF4-FFF2-40B4-BE49-F238E27FC236}">
                      <a16:creationId xmlns:a16="http://schemas.microsoft.com/office/drawing/2014/main" id="{802B8D90-D895-B96D-1C92-C8F063855C72}"/>
                    </a:ext>
                  </a:extLst>
                </p:cNvPr>
                <p:cNvPicPr/>
                <p:nvPr/>
              </p:nvPicPr>
              <p:blipFill>
                <a:blip r:embed="rId123"/>
                <a:stretch>
                  <a:fillRect/>
                </a:stretch>
              </p:blipFill>
              <p:spPr>
                <a:xfrm>
                  <a:off x="8397456" y="4429560"/>
                  <a:ext cx="102600" cy="173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4">
            <p14:nvContentPartPr>
              <p14:cNvPr id="144" name="Ink 143">
                <a:extLst>
                  <a:ext uri="{FF2B5EF4-FFF2-40B4-BE49-F238E27FC236}">
                    <a16:creationId xmlns:a16="http://schemas.microsoft.com/office/drawing/2014/main" id="{88B875EA-9959-C4DD-9DCD-CC4AAB371484}"/>
                  </a:ext>
                </a:extLst>
              </p14:cNvPr>
              <p14:cNvContentPartPr/>
              <p14:nvPr/>
            </p14:nvContentPartPr>
            <p14:xfrm>
              <a:off x="8398896" y="4301760"/>
              <a:ext cx="35640" cy="28440"/>
            </p14:xfrm>
          </p:contentPart>
        </mc:Choice>
        <mc:Fallback xmlns="">
          <p:pic>
            <p:nvPicPr>
              <p:cNvPr id="144" name="Ink 143">
                <a:extLst>
                  <a:ext uri="{FF2B5EF4-FFF2-40B4-BE49-F238E27FC236}">
                    <a16:creationId xmlns:a16="http://schemas.microsoft.com/office/drawing/2014/main" id="{88B875EA-9959-C4DD-9DCD-CC4AAB371484}"/>
                  </a:ext>
                </a:extLst>
              </p:cNvPr>
              <p:cNvPicPr/>
              <p:nvPr/>
            </p:nvPicPr>
            <p:blipFill>
              <a:blip r:embed="rId125"/>
              <a:stretch>
                <a:fillRect/>
              </a:stretch>
            </p:blipFill>
            <p:spPr>
              <a:xfrm>
                <a:off x="8380896" y="4284120"/>
                <a:ext cx="71280" cy="64080"/>
              </a:xfrm>
              <a:prstGeom prst="rect">
                <a:avLst/>
              </a:prstGeom>
            </p:spPr>
          </p:pic>
        </mc:Fallback>
      </mc:AlternateContent>
    </p:spTree>
    <p:extLst>
      <p:ext uri="{BB962C8B-B14F-4D97-AF65-F5344CB8AC3E}">
        <p14:creationId xmlns:p14="http://schemas.microsoft.com/office/powerpoint/2010/main" val="3929767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D54A1-E414-C748-8F6D-2F5426E76980}"/>
              </a:ext>
            </a:extLst>
          </p:cNvPr>
          <p:cNvSpPr>
            <a:spLocks noGrp="1"/>
          </p:cNvSpPr>
          <p:nvPr>
            <p:ph type="title"/>
          </p:nvPr>
        </p:nvSpPr>
        <p:spPr/>
        <p:txBody>
          <a:bodyPr/>
          <a:lstStyle/>
          <a:p>
            <a:r>
              <a:rPr lang="en-US" dirty="0"/>
              <a:t>FDM: an intuition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9A5280-4CCE-B89A-6D42-62482079460E}"/>
                  </a:ext>
                </a:extLst>
              </p:cNvPr>
              <p:cNvSpPr>
                <a:spLocks noGrp="1"/>
              </p:cNvSpPr>
              <p:nvPr>
                <p:ph idx="1"/>
              </p:nvPr>
            </p:nvSpPr>
            <p:spPr>
              <a:xfrm>
                <a:off x="463296" y="1999488"/>
                <a:ext cx="11265407" cy="4206240"/>
              </a:xfrm>
            </p:spPr>
            <p:txBody>
              <a:bodyPr/>
              <a:lstStyle/>
              <a:p>
                <a:pPr marL="0" indent="0">
                  <a:buNone/>
                </a:pPr>
                <a:r>
                  <a:rPr lang="en-US" dirty="0"/>
                  <a:t>Definition of Derivative:</a:t>
                </a:r>
              </a:p>
              <a:p>
                <a:pPr marL="0" indent="0">
                  <a:buNone/>
                </a:pPr>
                <a14:m>
                  <m:oMathPara xmlns:m="http://schemas.openxmlformats.org/officeDocument/2006/math">
                    <m:oMathParaPr>
                      <m:jc m:val="centerGroup"/>
                    </m:oMathParaPr>
                    <m:oMath xmlns:m="http://schemas.openxmlformats.org/officeDocument/2006/math">
                      <m:f>
                        <m:fPr>
                          <m:ctrlPr>
                            <a:rPr lang="en-US" i="1" smtClean="0">
                              <a:solidFill>
                                <a:srgbClr val="836967"/>
                              </a:solidFill>
                              <a:latin typeface="Cambria Math" panose="02040503050406030204" pitchFamily="18" charset="0"/>
                            </a:rPr>
                          </m:ctrlPr>
                        </m:fPr>
                        <m:num>
                          <m:r>
                            <a:rPr lang="en-US" i="1" smtClean="0">
                              <a:latin typeface="Cambria Math" panose="02040503050406030204" pitchFamily="18" charset="0"/>
                            </a:rPr>
                            <m:t>ⅆ</m:t>
                          </m:r>
                          <m:r>
                            <a:rPr lang="en-US" i="1" smtClean="0">
                              <a:latin typeface="Cambria Math" panose="02040503050406030204" pitchFamily="18" charset="0"/>
                            </a:rPr>
                            <m:t>𝑓</m:t>
                          </m:r>
                        </m:num>
                        <m:den>
                          <m:r>
                            <a:rPr lang="en-US" i="1" smtClean="0">
                              <a:latin typeface="Cambria Math" panose="02040503050406030204" pitchFamily="18" charset="0"/>
                            </a:rPr>
                            <m:t>ⅆ</m:t>
                          </m:r>
                          <m:r>
                            <a:rPr lang="en-US" i="1" smtClean="0">
                              <a:latin typeface="Cambria Math" panose="02040503050406030204" pitchFamily="18" charset="0"/>
                            </a:rPr>
                            <m:t>𝑥</m:t>
                          </m:r>
                        </m:den>
                      </m:f>
                      <m:r>
                        <a:rPr lang="en-US" i="1" smtClean="0">
                          <a:latin typeface="Cambria Math" panose="02040503050406030204" pitchFamily="18" charset="0"/>
                        </a:rPr>
                        <m:t>=</m:t>
                      </m:r>
                      <m:limLow>
                        <m:limLowPr>
                          <m:ctrlPr>
                            <a:rPr lang="en-US" i="1" smtClean="0">
                              <a:solidFill>
                                <a:srgbClr val="836967"/>
                              </a:solidFill>
                              <a:latin typeface="Cambria Math" panose="02040503050406030204" pitchFamily="18" charset="0"/>
                            </a:rPr>
                          </m:ctrlPr>
                        </m:limLowPr>
                        <m:e>
                          <m:r>
                            <m:rPr>
                              <m:sty m:val="p"/>
                            </m:rPr>
                            <a:rPr lang="en-US" i="1" smtClean="0">
                              <a:latin typeface="Cambria Math" panose="02040503050406030204" pitchFamily="18" charset="0"/>
                            </a:rPr>
                            <m:t>lim</m:t>
                          </m:r>
                        </m:e>
                        <m:lim>
                          <m:r>
                            <m:rPr>
                              <m:sty m:val="p"/>
                            </m:rPr>
                            <a:rPr lang="en-US" i="1" smtClean="0">
                              <a:latin typeface="Cambria Math" panose="02040503050406030204" pitchFamily="18" charset="0"/>
                            </a:rPr>
                            <m:t>Δ</m:t>
                          </m:r>
                          <m:r>
                            <a:rPr lang="en-US" i="1" smtClean="0">
                              <a:latin typeface="Cambria Math" panose="02040503050406030204" pitchFamily="18" charset="0"/>
                            </a:rPr>
                            <m:t>𝑥</m:t>
                          </m:r>
                          <m:r>
                            <a:rPr lang="en-US" i="1" smtClean="0">
                              <a:latin typeface="Cambria Math" panose="02040503050406030204" pitchFamily="18" charset="0"/>
                            </a:rPr>
                            <m:t>→0</m:t>
                          </m:r>
                        </m:lim>
                      </m:limLow>
                      <m:f>
                        <m:fPr>
                          <m:ctrlPr>
                            <a:rPr lang="en-US" i="1" smtClean="0">
                              <a:solidFill>
                                <a:srgbClr val="836967"/>
                              </a:solidFill>
                              <a:latin typeface="Cambria Math" panose="02040503050406030204" pitchFamily="18" charset="0"/>
                            </a:rPr>
                          </m:ctrlPr>
                        </m:fPr>
                        <m:num>
                          <m:r>
                            <a:rPr lang="en-US" i="1" smtClean="0">
                              <a:latin typeface="Cambria Math" panose="02040503050406030204" pitchFamily="18" charset="0"/>
                            </a:rPr>
                            <m:t>𝑓</m:t>
                          </m:r>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𝑥</m:t>
                              </m:r>
                              <m:r>
                                <a:rPr lang="en-US" i="1" smtClean="0">
                                  <a:latin typeface="Cambria Math" panose="02040503050406030204" pitchFamily="18" charset="0"/>
                                </a:rPr>
                                <m:t>+</m:t>
                              </m:r>
                              <m:r>
                                <m:rPr>
                                  <m:sty m:val="p"/>
                                </m:rPr>
                                <a:rPr lang="en-US" i="1" smtClean="0">
                                  <a:latin typeface="Cambria Math" panose="02040503050406030204" pitchFamily="18" charset="0"/>
                                </a:rPr>
                                <m:t>Δ</m:t>
                              </m:r>
                              <m:r>
                                <a:rPr lang="en-US" i="1" smtClean="0">
                                  <a:latin typeface="Cambria Math" panose="02040503050406030204" pitchFamily="18" charset="0"/>
                                </a:rPr>
                                <m:t>𝑥</m:t>
                              </m:r>
                            </m:e>
                          </m:d>
                          <m:r>
                            <a:rPr lang="en-US" i="1" smtClean="0">
                              <a:latin typeface="Cambria Math" panose="02040503050406030204" pitchFamily="18" charset="0"/>
                            </a:rPr>
                            <m:t>−</m:t>
                          </m:r>
                          <m:r>
                            <a:rPr lang="en-US" i="1" smtClean="0">
                              <a:latin typeface="Cambria Math" panose="02040503050406030204" pitchFamily="18" charset="0"/>
                            </a:rPr>
                            <m:t>𝑓</m:t>
                          </m:r>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𝑥</m:t>
                              </m:r>
                            </m:e>
                          </m:d>
                        </m:num>
                        <m:den>
                          <m:r>
                            <m:rPr>
                              <m:sty m:val="p"/>
                            </m:rPr>
                            <a:rPr lang="en-US" i="1" smtClean="0">
                              <a:latin typeface="Cambria Math" panose="02040503050406030204" pitchFamily="18" charset="0"/>
                            </a:rPr>
                            <m:t>Δ</m:t>
                          </m:r>
                          <m:r>
                            <a:rPr lang="en-US" i="1" smtClean="0">
                              <a:latin typeface="Cambria Math" panose="02040503050406030204" pitchFamily="18" charset="0"/>
                            </a:rPr>
                            <m:t>𝑥</m:t>
                          </m:r>
                        </m:den>
                      </m:f>
                    </m:oMath>
                  </m:oMathPara>
                </a14:m>
                <a:endParaRPr lang="en-US" dirty="0"/>
              </a:p>
              <a:p>
                <a:pPr marL="0" indent="0">
                  <a:buNone/>
                </a:pPr>
                <a:endParaRPr lang="en-US" dirty="0"/>
              </a:p>
              <a:p>
                <a:pPr marL="0" indent="0">
                  <a:buNone/>
                </a:pPr>
                <a:r>
                  <a:rPr lang="en-US" dirty="0"/>
                  <a:t>For small ∆x we can write,</a:t>
                </a:r>
              </a:p>
              <a:p>
                <a:pPr marL="0" indent="0">
                  <a:buNone/>
                </a:pPr>
                <a:r>
                  <a:rPr lang="en-US" dirty="0"/>
                  <a:t>				</a:t>
                </a:r>
                <a14:m>
                  <m:oMath xmlns:m="http://schemas.openxmlformats.org/officeDocument/2006/math">
                    <m:f>
                      <m:fPr>
                        <m:ctrlPr>
                          <a:rPr lang="en-US" i="1" smtClean="0">
                            <a:solidFill>
                              <a:srgbClr val="836967"/>
                            </a:solidFill>
                            <a:latin typeface="Cambria Math" panose="02040503050406030204" pitchFamily="18" charset="0"/>
                          </a:rPr>
                        </m:ctrlPr>
                      </m:fPr>
                      <m:num>
                        <m:r>
                          <a:rPr lang="en-US" i="1" smtClean="0">
                            <a:latin typeface="Cambria Math" panose="02040503050406030204" pitchFamily="18" charset="0"/>
                          </a:rPr>
                          <m:t>ⅆ</m:t>
                        </m:r>
                        <m:r>
                          <a:rPr lang="en-US" i="1" smtClean="0">
                            <a:latin typeface="Cambria Math" panose="02040503050406030204" pitchFamily="18" charset="0"/>
                          </a:rPr>
                          <m:t>𝑓</m:t>
                        </m:r>
                      </m:num>
                      <m:den>
                        <m:r>
                          <a:rPr lang="en-US" i="1" smtClean="0">
                            <a:latin typeface="Cambria Math" panose="02040503050406030204" pitchFamily="18" charset="0"/>
                          </a:rPr>
                          <m:t>ⅆ</m:t>
                        </m:r>
                        <m:r>
                          <a:rPr lang="en-US" i="1" smtClean="0">
                            <a:latin typeface="Cambria Math" panose="02040503050406030204" pitchFamily="18" charset="0"/>
                          </a:rPr>
                          <m:t>𝑥</m:t>
                        </m:r>
                      </m:den>
                    </m:f>
                    <m:r>
                      <a:rPr lang="en-US" i="1" smtClean="0">
                        <a:latin typeface="Cambria Math" panose="02040503050406030204" pitchFamily="18" charset="0"/>
                      </a:rPr>
                      <m:t>≈</m:t>
                    </m:r>
                    <m:f>
                      <m:fPr>
                        <m:ctrlPr>
                          <a:rPr lang="en-US" i="1" smtClean="0">
                            <a:solidFill>
                              <a:srgbClr val="836967"/>
                            </a:solidFill>
                            <a:latin typeface="Cambria Math" panose="02040503050406030204" pitchFamily="18" charset="0"/>
                          </a:rPr>
                        </m:ctrlPr>
                      </m:fPr>
                      <m:num>
                        <m:r>
                          <a:rPr lang="en-US" i="1" smtClean="0">
                            <a:latin typeface="Cambria Math" panose="02040503050406030204" pitchFamily="18" charset="0"/>
                          </a:rPr>
                          <m:t>𝑓</m:t>
                        </m:r>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𝑥</m:t>
                            </m:r>
                            <m:r>
                              <a:rPr lang="en-US" i="1" smtClean="0">
                                <a:latin typeface="Cambria Math" panose="02040503050406030204" pitchFamily="18" charset="0"/>
                              </a:rPr>
                              <m:t>+</m:t>
                            </m:r>
                            <m:r>
                              <m:rPr>
                                <m:sty m:val="p"/>
                              </m:rPr>
                              <a:rPr lang="en-US" i="1" smtClean="0">
                                <a:latin typeface="Cambria Math" panose="02040503050406030204" pitchFamily="18" charset="0"/>
                              </a:rPr>
                              <m:t>Δ</m:t>
                            </m:r>
                            <m:r>
                              <a:rPr lang="en-US" i="1" smtClean="0">
                                <a:latin typeface="Cambria Math" panose="02040503050406030204" pitchFamily="18" charset="0"/>
                              </a:rPr>
                              <m:t>𝑥</m:t>
                            </m:r>
                          </m:e>
                        </m:d>
                        <m:r>
                          <a:rPr lang="en-US" i="1" smtClean="0">
                            <a:latin typeface="Cambria Math" panose="02040503050406030204" pitchFamily="18" charset="0"/>
                          </a:rPr>
                          <m:t>−</m:t>
                        </m:r>
                        <m:r>
                          <a:rPr lang="en-US" i="1" smtClean="0">
                            <a:latin typeface="Cambria Math" panose="02040503050406030204" pitchFamily="18" charset="0"/>
                          </a:rPr>
                          <m:t>𝑓</m:t>
                        </m:r>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𝑥</m:t>
                            </m:r>
                          </m:e>
                        </m:d>
                      </m:num>
                      <m:den>
                        <m:r>
                          <m:rPr>
                            <m:sty m:val="p"/>
                          </m:rPr>
                          <a:rPr lang="en-US" i="1" smtClean="0">
                            <a:latin typeface="Cambria Math" panose="02040503050406030204" pitchFamily="18" charset="0"/>
                          </a:rPr>
                          <m:t>Δ</m:t>
                        </m:r>
                        <m:r>
                          <a:rPr lang="en-US" i="1" smtClean="0">
                            <a:latin typeface="Cambria Math" panose="02040503050406030204" pitchFamily="18" charset="0"/>
                          </a:rPr>
                          <m:t>𝑥</m:t>
                        </m:r>
                      </m:den>
                    </m:f>
                  </m:oMath>
                </a14:m>
                <a:endParaRPr lang="en-US" dirty="0"/>
              </a:p>
            </p:txBody>
          </p:sp>
        </mc:Choice>
        <mc:Fallback xmlns="">
          <p:sp>
            <p:nvSpPr>
              <p:cNvPr id="3" name="Content Placeholder 2">
                <a:extLst>
                  <a:ext uri="{FF2B5EF4-FFF2-40B4-BE49-F238E27FC236}">
                    <a16:creationId xmlns:a16="http://schemas.microsoft.com/office/drawing/2014/main" id="{E59A5280-4CCE-B89A-6D42-62482079460E}"/>
                  </a:ext>
                </a:extLst>
              </p:cNvPr>
              <p:cNvSpPr>
                <a:spLocks noGrp="1" noRot="1" noChangeAspect="1" noMove="1" noResize="1" noEditPoints="1" noAdjustHandles="1" noChangeArrowheads="1" noChangeShapeType="1" noTextEdit="1"/>
              </p:cNvSpPr>
              <p:nvPr>
                <p:ph idx="1"/>
              </p:nvPr>
            </p:nvSpPr>
            <p:spPr>
              <a:xfrm>
                <a:off x="463296" y="1999488"/>
                <a:ext cx="11265407" cy="4206240"/>
              </a:xfrm>
              <a:blipFill>
                <a:blip r:embed="rId2"/>
                <a:stretch>
                  <a:fillRect l="-703" t="-1884"/>
                </a:stretch>
              </a:blipFill>
            </p:spPr>
            <p:txBody>
              <a:bodyPr/>
              <a:lstStyle/>
              <a:p>
                <a:r>
                  <a:rPr lang="en-US">
                    <a:noFill/>
                  </a:rPr>
                  <a:t> </a:t>
                </a:r>
              </a:p>
            </p:txBody>
          </p:sp>
        </mc:Fallback>
      </mc:AlternateContent>
    </p:spTree>
    <p:extLst>
      <p:ext uri="{BB962C8B-B14F-4D97-AF65-F5344CB8AC3E}">
        <p14:creationId xmlns:p14="http://schemas.microsoft.com/office/powerpoint/2010/main" val="1334100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9CED4-0ECE-CD68-4E1B-F4593E6AACB3}"/>
              </a:ext>
            </a:extLst>
          </p:cNvPr>
          <p:cNvSpPr>
            <a:spLocks noGrp="1"/>
          </p:cNvSpPr>
          <p:nvPr>
            <p:ph type="title"/>
          </p:nvPr>
        </p:nvSpPr>
        <p:spPr/>
        <p:txBody>
          <a:bodyPr/>
          <a:lstStyle/>
          <a:p>
            <a:r>
              <a:rPr lang="en-US" dirty="0"/>
              <a:t>FDM: An intuition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CDD051-0FD7-9EA6-DF0A-A1BE4CF37FA8}"/>
                  </a:ext>
                </a:extLst>
              </p:cNvPr>
              <p:cNvSpPr>
                <a:spLocks noGrp="1"/>
              </p:cNvSpPr>
              <p:nvPr>
                <p:ph idx="1"/>
              </p:nvPr>
            </p:nvSpPr>
            <p:spPr>
              <a:xfrm>
                <a:off x="1202919" y="2011680"/>
                <a:ext cx="5758713" cy="4206240"/>
              </a:xfrm>
            </p:spPr>
            <p:txBody>
              <a:bodyPr>
                <a:normAutofit fontScale="92500" lnSpcReduction="10000"/>
              </a:bodyPr>
              <a:lstStyle/>
              <a:p>
                <a:r>
                  <a:rPr lang="en-US" dirty="0">
                    <a:solidFill>
                      <a:srgbClr val="FFFF00"/>
                    </a:solidFill>
                  </a:rPr>
                  <a:t>Forward Difference:</a:t>
                </a:r>
              </a:p>
              <a:p>
                <a:pPr marL="0" indent="0">
                  <a:buNone/>
                </a:pPr>
                <a:r>
                  <a:rPr lang="en-US" dirty="0"/>
                  <a:t>	</a:t>
                </a:r>
                <a14:m>
                  <m:oMath xmlns:m="http://schemas.openxmlformats.org/officeDocument/2006/math">
                    <m:f>
                      <m:fPr>
                        <m:ctrlPr>
                          <a:rPr lang="en-US" i="1" dirty="0" smtClean="0">
                            <a:solidFill>
                              <a:srgbClr val="836967"/>
                            </a:solidFill>
                            <a:latin typeface="Cambria Math" panose="02040503050406030204" pitchFamily="18" charset="0"/>
                          </a:rPr>
                        </m:ctrlPr>
                      </m:fPr>
                      <m:num>
                        <m:r>
                          <a:rPr lang="en-US" dirty="0">
                            <a:latin typeface="Cambria Math" panose="02040503050406030204" pitchFamily="18" charset="0"/>
                          </a:rPr>
                          <m:t>ⅆ</m:t>
                        </m:r>
                        <m:r>
                          <a:rPr lang="en-US" i="1" dirty="0">
                            <a:latin typeface="Cambria Math" panose="02040503050406030204" pitchFamily="18" charset="0"/>
                          </a:rPr>
                          <m:t>𝑦</m:t>
                        </m:r>
                      </m:num>
                      <m:den>
                        <m:r>
                          <a:rPr lang="en-US" i="0" dirty="0">
                            <a:latin typeface="Cambria Math" panose="02040503050406030204" pitchFamily="18" charset="0"/>
                          </a:rPr>
                          <m:t>ⅆ</m:t>
                        </m:r>
                        <m:r>
                          <a:rPr lang="en-US" i="1" dirty="0">
                            <a:latin typeface="Cambria Math" panose="02040503050406030204" pitchFamily="18" charset="0"/>
                          </a:rPr>
                          <m:t>𝑥</m:t>
                        </m:r>
                      </m:den>
                    </m:f>
                    <m:r>
                      <a:rPr lang="en-US" i="0" dirty="0">
                        <a:latin typeface="Cambria Math" panose="02040503050406030204" pitchFamily="18" charset="0"/>
                      </a:rPr>
                      <m:t>=</m:t>
                    </m:r>
                    <m:f>
                      <m:fPr>
                        <m:ctrlPr>
                          <a:rPr lang="en-US" i="1" dirty="0">
                            <a:solidFill>
                              <a:srgbClr val="836967"/>
                            </a:solidFill>
                            <a:latin typeface="Cambria Math" panose="02040503050406030204" pitchFamily="18" charset="0"/>
                          </a:rPr>
                        </m:ctrlPr>
                      </m:fPr>
                      <m:num>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𝑖</m:t>
                            </m:r>
                            <m:r>
                              <a:rPr lang="en-US" i="0" dirty="0">
                                <a:latin typeface="Cambria Math" panose="02040503050406030204" pitchFamily="18" charset="0"/>
                              </a:rPr>
                              <m:t>+1</m:t>
                            </m:r>
                          </m:sub>
                        </m:sSub>
                        <m:r>
                          <a:rPr lang="en-US" i="0" dirty="0">
                            <a:latin typeface="Cambria Math" panose="02040503050406030204" pitchFamily="18" charset="0"/>
                          </a:rPr>
                          <m:t>−</m:t>
                        </m:r>
                        <m:r>
                          <a:rPr lang="en-US" b="0" i="0" dirty="0" smtClean="0">
                            <a:latin typeface="Cambria Math" panose="02040503050406030204" pitchFamily="18" charset="0"/>
                          </a:rPr>
                          <m:t> </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𝑖</m:t>
                            </m:r>
                          </m:sub>
                        </m:sSub>
                      </m:num>
                      <m:den>
                        <m:r>
                          <m:rPr>
                            <m:sty m:val="p"/>
                          </m:rPr>
                          <a:rPr lang="en-US" i="0" dirty="0">
                            <a:latin typeface="Cambria Math" panose="02040503050406030204" pitchFamily="18" charset="0"/>
                          </a:rPr>
                          <m:t>Δ</m:t>
                        </m:r>
                        <m:r>
                          <a:rPr lang="en-US" i="1" dirty="0">
                            <a:latin typeface="Cambria Math" panose="02040503050406030204" pitchFamily="18" charset="0"/>
                          </a:rPr>
                          <m:t>𝑥</m:t>
                        </m:r>
                      </m:den>
                    </m:f>
                  </m:oMath>
                </a14:m>
                <a:endParaRPr lang="en-US" dirty="0"/>
              </a:p>
              <a:p>
                <a:pPr marL="0" indent="0">
                  <a:buNone/>
                </a:pPr>
                <a:endParaRPr lang="en-US" dirty="0"/>
              </a:p>
              <a:p>
                <a:r>
                  <a:rPr lang="en-US" dirty="0">
                    <a:solidFill>
                      <a:srgbClr val="FFFF00"/>
                    </a:solidFill>
                  </a:rPr>
                  <a:t>Backward Difference:</a:t>
                </a:r>
              </a:p>
              <a:p>
                <a:pPr marL="0" indent="0">
                  <a:buNone/>
                </a:pPr>
                <a:r>
                  <a:rPr lang="en-US" dirty="0"/>
                  <a:t>	</a:t>
                </a:r>
                <a14:m>
                  <m:oMath xmlns:m="http://schemas.openxmlformats.org/officeDocument/2006/math">
                    <m:f>
                      <m:fPr>
                        <m:ctrlPr>
                          <a:rPr lang="en-US" i="1" smtClean="0">
                            <a:solidFill>
                              <a:srgbClr val="836967"/>
                            </a:solidFill>
                            <a:latin typeface="Cambria Math" panose="02040503050406030204" pitchFamily="18" charset="0"/>
                          </a:rPr>
                        </m:ctrlPr>
                      </m:fPr>
                      <m:num>
                        <m:r>
                          <a:rPr lang="en-US" i="1" smtClean="0">
                            <a:latin typeface="Cambria Math" panose="02040503050406030204" pitchFamily="18" charset="0"/>
                          </a:rPr>
                          <m:t>ⅆ</m:t>
                        </m:r>
                        <m:r>
                          <a:rPr lang="en-US" i="1" smtClean="0">
                            <a:latin typeface="Cambria Math" panose="02040503050406030204" pitchFamily="18" charset="0"/>
                          </a:rPr>
                          <m:t>𝑦</m:t>
                        </m:r>
                      </m:num>
                      <m:den>
                        <m:r>
                          <a:rPr lang="en-US" b="0" i="1" smtClean="0">
                            <a:latin typeface="Cambria Math" panose="02040503050406030204" pitchFamily="18" charset="0"/>
                          </a:rPr>
                          <m:t>𝑑𝑥</m:t>
                        </m:r>
                      </m:den>
                    </m:f>
                    <m:r>
                      <a:rPr lang="en-US" i="1" smtClean="0">
                        <a:latin typeface="Cambria Math" panose="02040503050406030204" pitchFamily="18" charset="0"/>
                      </a:rPr>
                      <m:t>=</m:t>
                    </m:r>
                    <m:f>
                      <m:fPr>
                        <m:ctrlPr>
                          <a:rPr lang="en-US" i="1" smtClean="0">
                            <a:solidFill>
                              <a:srgbClr val="836967"/>
                            </a:solidFill>
                            <a:latin typeface="Cambria Math" panose="02040503050406030204" pitchFamily="18" charset="0"/>
                          </a:rPr>
                        </m:ctrlPr>
                      </m:fPr>
                      <m:num>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𝑦</m:t>
                            </m:r>
                          </m:e>
                          <m:sub>
                            <m:r>
                              <a:rPr lang="en-US" i="1" smtClean="0">
                                <a:latin typeface="Cambria Math" panose="02040503050406030204" pitchFamily="18" charset="0"/>
                              </a:rPr>
                              <m:t>𝑖</m:t>
                            </m:r>
                            <m:r>
                              <a:rPr lang="en-US" b="0" i="1" smtClean="0">
                                <a:latin typeface="Cambria Math" panose="02040503050406030204" pitchFamily="18" charset="0"/>
                              </a:rPr>
                              <m:t> </m:t>
                            </m:r>
                          </m:sub>
                        </m:sSub>
                        <m:r>
                          <a:rPr lang="en-US" i="1" smtClean="0">
                            <a:latin typeface="Cambria Math" panose="02040503050406030204" pitchFamily="18" charset="0"/>
                          </a:rPr>
                          <m:t>−</m:t>
                        </m:r>
                        <m:sSub>
                          <m:sSubPr>
                            <m:ctrlPr>
                              <a:rPr lang="en-US" i="1" smtClean="0">
                                <a:solidFill>
                                  <a:srgbClr val="836967"/>
                                </a:solidFill>
                                <a:latin typeface="Cambria Math" panose="02040503050406030204" pitchFamily="18" charset="0"/>
                              </a:rPr>
                            </m:ctrlPr>
                          </m:sSubPr>
                          <m:e>
                            <m:r>
                              <a:rPr lang="en-US" b="0" i="1" smtClean="0">
                                <a:solidFill>
                                  <a:srgbClr val="836967"/>
                                </a:solidFill>
                                <a:latin typeface="Cambria Math" panose="02040503050406030204" pitchFamily="18" charset="0"/>
                              </a:rPr>
                              <m:t> </m:t>
                            </m:r>
                            <m:r>
                              <a:rPr lang="en-US" i="1" smtClean="0">
                                <a:latin typeface="Cambria Math" panose="02040503050406030204" pitchFamily="18" charset="0"/>
                              </a:rPr>
                              <m:t>𝑦</m:t>
                            </m:r>
                          </m:e>
                          <m:sub>
                            <m:r>
                              <a:rPr lang="en-US" i="1" smtClean="0">
                                <a:latin typeface="Cambria Math" panose="02040503050406030204" pitchFamily="18" charset="0"/>
                              </a:rPr>
                              <m:t>𝑖</m:t>
                            </m:r>
                            <m:r>
                              <a:rPr lang="en-US" i="1" smtClean="0">
                                <a:latin typeface="Cambria Math" panose="02040503050406030204" pitchFamily="18" charset="0"/>
                              </a:rPr>
                              <m:t>−1</m:t>
                            </m:r>
                          </m:sub>
                        </m:sSub>
                      </m:num>
                      <m:den>
                        <m:r>
                          <m:rPr>
                            <m:sty m:val="p"/>
                          </m:rPr>
                          <a:rPr lang="en-US" i="1" smtClean="0">
                            <a:latin typeface="Cambria Math" panose="02040503050406030204" pitchFamily="18" charset="0"/>
                          </a:rPr>
                          <m:t>Δ</m:t>
                        </m:r>
                        <m:r>
                          <a:rPr lang="en-US" i="1" smtClean="0">
                            <a:latin typeface="Cambria Math" panose="02040503050406030204" pitchFamily="18" charset="0"/>
                          </a:rPr>
                          <m:t>𝑥</m:t>
                        </m:r>
                      </m:den>
                    </m:f>
                  </m:oMath>
                </a14:m>
                <a:endParaRPr lang="en-US" dirty="0"/>
              </a:p>
              <a:p>
                <a:pPr marL="0" indent="0">
                  <a:buNone/>
                </a:pPr>
                <a:endParaRPr lang="en-US" dirty="0"/>
              </a:p>
              <a:p>
                <a:r>
                  <a:rPr lang="en-US" dirty="0">
                    <a:solidFill>
                      <a:srgbClr val="FFFF00"/>
                    </a:solidFill>
                  </a:rPr>
                  <a:t>Central Difference:</a:t>
                </a:r>
              </a:p>
              <a:p>
                <a:pPr marL="0" indent="0">
                  <a:buNone/>
                </a:pPr>
                <a:r>
                  <a:rPr lang="en-US" dirty="0"/>
                  <a:t>	</a:t>
                </a:r>
                <a14:m>
                  <m:oMath xmlns:m="http://schemas.openxmlformats.org/officeDocument/2006/math">
                    <m:f>
                      <m:fPr>
                        <m:ctrlPr>
                          <a:rPr lang="en-US" i="1" dirty="0" smtClean="0">
                            <a:solidFill>
                              <a:srgbClr val="836967"/>
                            </a:solidFill>
                            <a:latin typeface="Cambria Math" panose="02040503050406030204" pitchFamily="18" charset="0"/>
                          </a:rPr>
                        </m:ctrlPr>
                      </m:fPr>
                      <m:num>
                        <m:r>
                          <a:rPr lang="en-US" dirty="0">
                            <a:latin typeface="Cambria Math" panose="02040503050406030204" pitchFamily="18" charset="0"/>
                          </a:rPr>
                          <m:t>ⅆ</m:t>
                        </m:r>
                        <m:r>
                          <a:rPr lang="en-US" i="1" dirty="0">
                            <a:latin typeface="Cambria Math" panose="02040503050406030204" pitchFamily="18" charset="0"/>
                          </a:rPr>
                          <m:t>𝑦</m:t>
                        </m:r>
                      </m:num>
                      <m:den>
                        <m:r>
                          <a:rPr lang="en-US" i="0" dirty="0">
                            <a:latin typeface="Cambria Math" panose="02040503050406030204" pitchFamily="18" charset="0"/>
                          </a:rPr>
                          <m:t>ⅆ</m:t>
                        </m:r>
                        <m:r>
                          <a:rPr lang="en-US" i="1" dirty="0">
                            <a:latin typeface="Cambria Math" panose="02040503050406030204" pitchFamily="18" charset="0"/>
                          </a:rPr>
                          <m:t>𝑥</m:t>
                        </m:r>
                      </m:den>
                    </m:f>
                    <m:r>
                      <a:rPr lang="en-US" i="0" dirty="0">
                        <a:latin typeface="Cambria Math" panose="02040503050406030204" pitchFamily="18" charset="0"/>
                      </a:rPr>
                      <m:t>=</m:t>
                    </m:r>
                    <m:f>
                      <m:fPr>
                        <m:ctrlPr>
                          <a:rPr lang="en-US" i="1" dirty="0">
                            <a:solidFill>
                              <a:srgbClr val="836967"/>
                            </a:solidFill>
                            <a:latin typeface="Cambria Math" panose="02040503050406030204" pitchFamily="18" charset="0"/>
                          </a:rPr>
                        </m:ctrlPr>
                      </m:fPr>
                      <m:num>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𝑖</m:t>
                            </m:r>
                            <m:r>
                              <a:rPr lang="en-US" i="0" dirty="0">
                                <a:latin typeface="Cambria Math" panose="02040503050406030204" pitchFamily="18" charset="0"/>
                              </a:rPr>
                              <m:t>+1</m:t>
                            </m:r>
                          </m:sub>
                        </m:sSub>
                        <m:r>
                          <a:rPr lang="en-US" i="0" dirty="0">
                            <a:latin typeface="Cambria Math" panose="02040503050406030204" pitchFamily="18" charset="0"/>
                          </a:rPr>
                          <m:t>−</m:t>
                        </m:r>
                        <m:r>
                          <a:rPr lang="en-US" b="0" i="0" dirty="0" smtClean="0">
                            <a:latin typeface="Cambria Math" panose="02040503050406030204" pitchFamily="18" charset="0"/>
                          </a:rPr>
                          <m:t> </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𝑖</m:t>
                            </m:r>
                            <m:r>
                              <a:rPr lang="en-US" i="0" dirty="0">
                                <a:latin typeface="Cambria Math" panose="02040503050406030204" pitchFamily="18" charset="0"/>
                              </a:rPr>
                              <m:t>−1</m:t>
                            </m:r>
                          </m:sub>
                        </m:sSub>
                      </m:num>
                      <m:den>
                        <m:r>
                          <a:rPr lang="en-US" i="0" dirty="0">
                            <a:latin typeface="Cambria Math" panose="02040503050406030204" pitchFamily="18" charset="0"/>
                          </a:rPr>
                          <m:t>2</m:t>
                        </m:r>
                        <m:d>
                          <m:dPr>
                            <m:ctrlPr>
                              <a:rPr lang="en-US" i="1" dirty="0">
                                <a:solidFill>
                                  <a:srgbClr val="836967"/>
                                </a:solidFill>
                                <a:latin typeface="Cambria Math" panose="02040503050406030204" pitchFamily="18" charset="0"/>
                              </a:rPr>
                            </m:ctrlPr>
                          </m:dPr>
                          <m:e>
                            <m:r>
                              <m:rPr>
                                <m:sty m:val="p"/>
                              </m:rPr>
                              <a:rPr lang="en-US" i="0" dirty="0">
                                <a:latin typeface="Cambria Math" panose="02040503050406030204" pitchFamily="18" charset="0"/>
                              </a:rPr>
                              <m:t>Δ</m:t>
                            </m:r>
                            <m:r>
                              <a:rPr lang="en-US" i="1" dirty="0">
                                <a:latin typeface="Cambria Math" panose="02040503050406030204" pitchFamily="18" charset="0"/>
                              </a:rPr>
                              <m:t>𝑥</m:t>
                            </m:r>
                          </m:e>
                        </m:d>
                      </m:den>
                    </m:f>
                  </m:oMath>
                </a14:m>
                <a:endParaRPr lang="en-US" dirty="0"/>
              </a:p>
            </p:txBody>
          </p:sp>
        </mc:Choice>
        <mc:Fallback xmlns="">
          <p:sp>
            <p:nvSpPr>
              <p:cNvPr id="3" name="Content Placeholder 2">
                <a:extLst>
                  <a:ext uri="{FF2B5EF4-FFF2-40B4-BE49-F238E27FC236}">
                    <a16:creationId xmlns:a16="http://schemas.microsoft.com/office/drawing/2014/main" id="{87CDD051-0FD7-9EA6-DF0A-A1BE4CF37FA8}"/>
                  </a:ext>
                </a:extLst>
              </p:cNvPr>
              <p:cNvSpPr>
                <a:spLocks noGrp="1" noRot="1" noChangeAspect="1" noMove="1" noResize="1" noEditPoints="1" noAdjustHandles="1" noChangeArrowheads="1" noChangeShapeType="1" noTextEdit="1"/>
              </p:cNvSpPr>
              <p:nvPr>
                <p:ph idx="1"/>
              </p:nvPr>
            </p:nvSpPr>
            <p:spPr>
              <a:xfrm>
                <a:off x="1202919" y="2011680"/>
                <a:ext cx="5758713" cy="4206240"/>
              </a:xfrm>
              <a:blipFill>
                <a:blip r:embed="rId2"/>
                <a:stretch>
                  <a:fillRect l="-1587" t="-2899"/>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82A555A2-363D-403B-9A7F-B9AA585DB490}"/>
              </a:ext>
            </a:extLst>
          </p:cNvPr>
          <p:cNvCxnSpPr>
            <a:cxnSpLocks/>
          </p:cNvCxnSpPr>
          <p:nvPr/>
        </p:nvCxnSpPr>
        <p:spPr>
          <a:xfrm>
            <a:off x="7607808" y="6108192"/>
            <a:ext cx="42672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655BA68-D3A7-A56E-1461-74F9085D3C59}"/>
              </a:ext>
            </a:extLst>
          </p:cNvPr>
          <p:cNvCxnSpPr/>
          <p:nvPr/>
        </p:nvCxnSpPr>
        <p:spPr>
          <a:xfrm flipV="1">
            <a:off x="7595616" y="2414016"/>
            <a:ext cx="0" cy="36941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CAD64950-3006-E7D5-1BB5-10650F24B1B5}"/>
              </a:ext>
            </a:extLst>
          </p:cNvPr>
          <p:cNvGrpSpPr/>
          <p:nvPr/>
        </p:nvGrpSpPr>
        <p:grpSpPr>
          <a:xfrm>
            <a:off x="11653656" y="6298680"/>
            <a:ext cx="275760" cy="342360"/>
            <a:chOff x="11653656" y="6298680"/>
            <a:chExt cx="275760" cy="342360"/>
          </a:xfrm>
        </p:grpSpPr>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4CBBCA0C-15EF-D768-5AC6-85D7F5EDB437}"/>
                    </a:ext>
                  </a:extLst>
                </p14:cNvPr>
                <p14:cNvContentPartPr/>
                <p14:nvPr/>
              </p14:nvContentPartPr>
              <p14:xfrm>
                <a:off x="11653656" y="6335400"/>
                <a:ext cx="275760" cy="291240"/>
              </p14:xfrm>
            </p:contentPart>
          </mc:Choice>
          <mc:Fallback xmlns="">
            <p:pic>
              <p:nvPicPr>
                <p:cNvPr id="9" name="Ink 8">
                  <a:extLst>
                    <a:ext uri="{FF2B5EF4-FFF2-40B4-BE49-F238E27FC236}">
                      <a16:creationId xmlns:a16="http://schemas.microsoft.com/office/drawing/2014/main" id="{4CBBCA0C-15EF-D768-5AC6-85D7F5EDB437}"/>
                    </a:ext>
                  </a:extLst>
                </p:cNvPr>
                <p:cNvPicPr/>
                <p:nvPr/>
              </p:nvPicPr>
              <p:blipFill>
                <a:blip r:embed="rId4"/>
                <a:stretch>
                  <a:fillRect/>
                </a:stretch>
              </p:blipFill>
              <p:spPr>
                <a:xfrm>
                  <a:off x="11636016" y="6317760"/>
                  <a:ext cx="311400" cy="326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A89F6F84-9765-00F8-AE7E-100A692925C7}"/>
                    </a:ext>
                  </a:extLst>
                </p14:cNvPr>
                <p14:cNvContentPartPr/>
                <p14:nvPr/>
              </p14:nvContentPartPr>
              <p14:xfrm>
                <a:off x="11675976" y="6298680"/>
                <a:ext cx="225000" cy="342360"/>
              </p14:xfrm>
            </p:contentPart>
          </mc:Choice>
          <mc:Fallback xmlns="">
            <p:pic>
              <p:nvPicPr>
                <p:cNvPr id="10" name="Ink 9">
                  <a:extLst>
                    <a:ext uri="{FF2B5EF4-FFF2-40B4-BE49-F238E27FC236}">
                      <a16:creationId xmlns:a16="http://schemas.microsoft.com/office/drawing/2014/main" id="{A89F6F84-9765-00F8-AE7E-100A692925C7}"/>
                    </a:ext>
                  </a:extLst>
                </p:cNvPr>
                <p:cNvPicPr/>
                <p:nvPr/>
              </p:nvPicPr>
              <p:blipFill>
                <a:blip r:embed="rId6"/>
                <a:stretch>
                  <a:fillRect/>
                </a:stretch>
              </p:blipFill>
              <p:spPr>
                <a:xfrm>
                  <a:off x="11657976" y="6281040"/>
                  <a:ext cx="260640" cy="378000"/>
                </a:xfrm>
                <a:prstGeom prst="rect">
                  <a:avLst/>
                </a:prstGeom>
              </p:spPr>
            </p:pic>
          </mc:Fallback>
        </mc:AlternateContent>
      </p:grpSp>
      <p:grpSp>
        <p:nvGrpSpPr>
          <p:cNvPr id="15" name="Group 14">
            <a:extLst>
              <a:ext uri="{FF2B5EF4-FFF2-40B4-BE49-F238E27FC236}">
                <a16:creationId xmlns:a16="http://schemas.microsoft.com/office/drawing/2014/main" id="{40D95890-2C3D-6DDB-FC42-3F15952C1CDF}"/>
              </a:ext>
            </a:extLst>
          </p:cNvPr>
          <p:cNvGrpSpPr/>
          <p:nvPr/>
        </p:nvGrpSpPr>
        <p:grpSpPr>
          <a:xfrm>
            <a:off x="7301616" y="2028720"/>
            <a:ext cx="283680" cy="576360"/>
            <a:chOff x="7301616" y="2028720"/>
            <a:chExt cx="283680" cy="576360"/>
          </a:xfrm>
        </p:grpSpPr>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D05C8914-CB5D-1558-F0C8-83C3E328AE41}"/>
                    </a:ext>
                  </a:extLst>
                </p14:cNvPr>
                <p14:cNvContentPartPr/>
                <p14:nvPr/>
              </p14:nvContentPartPr>
              <p14:xfrm>
                <a:off x="7301616" y="2028720"/>
                <a:ext cx="127800" cy="257400"/>
              </p14:xfrm>
            </p:contentPart>
          </mc:Choice>
          <mc:Fallback xmlns="">
            <p:pic>
              <p:nvPicPr>
                <p:cNvPr id="12" name="Ink 11">
                  <a:extLst>
                    <a:ext uri="{FF2B5EF4-FFF2-40B4-BE49-F238E27FC236}">
                      <a16:creationId xmlns:a16="http://schemas.microsoft.com/office/drawing/2014/main" id="{D05C8914-CB5D-1558-F0C8-83C3E328AE41}"/>
                    </a:ext>
                  </a:extLst>
                </p:cNvPr>
                <p:cNvPicPr/>
                <p:nvPr/>
              </p:nvPicPr>
              <p:blipFill>
                <a:blip r:embed="rId8"/>
                <a:stretch>
                  <a:fillRect/>
                </a:stretch>
              </p:blipFill>
              <p:spPr>
                <a:xfrm>
                  <a:off x="7283616" y="2011080"/>
                  <a:ext cx="16344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F7E2856A-02F3-448C-D046-77D9BD2BE289}"/>
                    </a:ext>
                  </a:extLst>
                </p14:cNvPr>
                <p14:cNvContentPartPr/>
                <p14:nvPr/>
              </p14:nvContentPartPr>
              <p14:xfrm>
                <a:off x="7455336" y="2035920"/>
                <a:ext cx="129960" cy="245520"/>
              </p14:xfrm>
            </p:contentPart>
          </mc:Choice>
          <mc:Fallback xmlns="">
            <p:pic>
              <p:nvPicPr>
                <p:cNvPr id="13" name="Ink 12">
                  <a:extLst>
                    <a:ext uri="{FF2B5EF4-FFF2-40B4-BE49-F238E27FC236}">
                      <a16:creationId xmlns:a16="http://schemas.microsoft.com/office/drawing/2014/main" id="{F7E2856A-02F3-448C-D046-77D9BD2BE289}"/>
                    </a:ext>
                  </a:extLst>
                </p:cNvPr>
                <p:cNvPicPr/>
                <p:nvPr/>
              </p:nvPicPr>
              <p:blipFill>
                <a:blip r:embed="rId10"/>
                <a:stretch>
                  <a:fillRect/>
                </a:stretch>
              </p:blipFill>
              <p:spPr>
                <a:xfrm>
                  <a:off x="7437696" y="2017920"/>
                  <a:ext cx="16560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60BCF03C-88ED-EFFD-8BED-06F8A69C3D2A}"/>
                    </a:ext>
                  </a:extLst>
                </p14:cNvPr>
                <p14:cNvContentPartPr/>
                <p14:nvPr/>
              </p14:nvContentPartPr>
              <p14:xfrm>
                <a:off x="7451376" y="2271000"/>
                <a:ext cx="6480" cy="334080"/>
              </p14:xfrm>
            </p:contentPart>
          </mc:Choice>
          <mc:Fallback xmlns="">
            <p:pic>
              <p:nvPicPr>
                <p:cNvPr id="14" name="Ink 13">
                  <a:extLst>
                    <a:ext uri="{FF2B5EF4-FFF2-40B4-BE49-F238E27FC236}">
                      <a16:creationId xmlns:a16="http://schemas.microsoft.com/office/drawing/2014/main" id="{60BCF03C-88ED-EFFD-8BED-06F8A69C3D2A}"/>
                    </a:ext>
                  </a:extLst>
                </p:cNvPr>
                <p:cNvPicPr/>
                <p:nvPr/>
              </p:nvPicPr>
              <p:blipFill>
                <a:blip r:embed="rId12"/>
                <a:stretch>
                  <a:fillRect/>
                </a:stretch>
              </p:blipFill>
              <p:spPr>
                <a:xfrm>
                  <a:off x="7433736" y="2253000"/>
                  <a:ext cx="42120" cy="369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AC7402A6-C0A5-7A41-24CA-53AE435DC622}"/>
                  </a:ext>
                </a:extLst>
              </p14:cNvPr>
              <p14:cNvContentPartPr/>
              <p14:nvPr/>
            </p14:nvContentPartPr>
            <p14:xfrm>
              <a:off x="7252656" y="6163320"/>
              <a:ext cx="285480" cy="351000"/>
            </p14:xfrm>
          </p:contentPart>
        </mc:Choice>
        <mc:Fallback xmlns="">
          <p:pic>
            <p:nvPicPr>
              <p:cNvPr id="16" name="Ink 15">
                <a:extLst>
                  <a:ext uri="{FF2B5EF4-FFF2-40B4-BE49-F238E27FC236}">
                    <a16:creationId xmlns:a16="http://schemas.microsoft.com/office/drawing/2014/main" id="{AC7402A6-C0A5-7A41-24CA-53AE435DC622}"/>
                  </a:ext>
                </a:extLst>
              </p:cNvPr>
              <p:cNvPicPr/>
              <p:nvPr/>
            </p:nvPicPr>
            <p:blipFill>
              <a:blip r:embed="rId14"/>
              <a:stretch>
                <a:fillRect/>
              </a:stretch>
            </p:blipFill>
            <p:spPr>
              <a:xfrm>
                <a:off x="7234656" y="6145320"/>
                <a:ext cx="321120" cy="386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8" name="Ink 27">
                <a:extLst>
                  <a:ext uri="{FF2B5EF4-FFF2-40B4-BE49-F238E27FC236}">
                    <a16:creationId xmlns:a16="http://schemas.microsoft.com/office/drawing/2014/main" id="{6CA2BB71-8E66-3104-7266-C21874B66FB4}"/>
                  </a:ext>
                </a:extLst>
              </p14:cNvPr>
              <p14:cNvContentPartPr/>
              <p14:nvPr/>
            </p14:nvContentPartPr>
            <p14:xfrm>
              <a:off x="8075256" y="2597160"/>
              <a:ext cx="2961720" cy="2099520"/>
            </p14:xfrm>
          </p:contentPart>
        </mc:Choice>
        <mc:Fallback xmlns="">
          <p:pic>
            <p:nvPicPr>
              <p:cNvPr id="28" name="Ink 27">
                <a:extLst>
                  <a:ext uri="{FF2B5EF4-FFF2-40B4-BE49-F238E27FC236}">
                    <a16:creationId xmlns:a16="http://schemas.microsoft.com/office/drawing/2014/main" id="{6CA2BB71-8E66-3104-7266-C21874B66FB4}"/>
                  </a:ext>
                </a:extLst>
              </p:cNvPr>
              <p:cNvPicPr/>
              <p:nvPr/>
            </p:nvPicPr>
            <p:blipFill>
              <a:blip r:embed="rId16"/>
              <a:stretch>
                <a:fillRect/>
              </a:stretch>
            </p:blipFill>
            <p:spPr>
              <a:xfrm>
                <a:off x="8057256" y="2579520"/>
                <a:ext cx="2997360" cy="21351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9" name="Ink 28">
                <a:extLst>
                  <a:ext uri="{FF2B5EF4-FFF2-40B4-BE49-F238E27FC236}">
                    <a16:creationId xmlns:a16="http://schemas.microsoft.com/office/drawing/2014/main" id="{C0BD3A89-DBF4-4FEA-A3CC-CAF2C8BEDF68}"/>
                  </a:ext>
                </a:extLst>
              </p14:cNvPr>
              <p14:cNvContentPartPr/>
              <p14:nvPr/>
            </p14:nvContentPartPr>
            <p14:xfrm>
              <a:off x="8324736" y="4124640"/>
              <a:ext cx="48240" cy="49320"/>
            </p14:xfrm>
          </p:contentPart>
        </mc:Choice>
        <mc:Fallback xmlns="">
          <p:pic>
            <p:nvPicPr>
              <p:cNvPr id="29" name="Ink 28">
                <a:extLst>
                  <a:ext uri="{FF2B5EF4-FFF2-40B4-BE49-F238E27FC236}">
                    <a16:creationId xmlns:a16="http://schemas.microsoft.com/office/drawing/2014/main" id="{C0BD3A89-DBF4-4FEA-A3CC-CAF2C8BEDF68}"/>
                  </a:ext>
                </a:extLst>
              </p:cNvPr>
              <p:cNvPicPr/>
              <p:nvPr/>
            </p:nvPicPr>
            <p:blipFill>
              <a:blip r:embed="rId18"/>
              <a:stretch>
                <a:fillRect/>
              </a:stretch>
            </p:blipFill>
            <p:spPr>
              <a:xfrm>
                <a:off x="8261736" y="4062000"/>
                <a:ext cx="17388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0" name="Ink 29">
                <a:extLst>
                  <a:ext uri="{FF2B5EF4-FFF2-40B4-BE49-F238E27FC236}">
                    <a16:creationId xmlns:a16="http://schemas.microsoft.com/office/drawing/2014/main" id="{6EA0A68C-DF95-7ABB-D755-FCECA1993200}"/>
                  </a:ext>
                </a:extLst>
              </p14:cNvPr>
              <p14:cNvContentPartPr/>
              <p14:nvPr/>
            </p14:nvContentPartPr>
            <p14:xfrm>
              <a:off x="9438216" y="3540000"/>
              <a:ext cx="37440" cy="43920"/>
            </p14:xfrm>
          </p:contentPart>
        </mc:Choice>
        <mc:Fallback xmlns="">
          <p:pic>
            <p:nvPicPr>
              <p:cNvPr id="30" name="Ink 29">
                <a:extLst>
                  <a:ext uri="{FF2B5EF4-FFF2-40B4-BE49-F238E27FC236}">
                    <a16:creationId xmlns:a16="http://schemas.microsoft.com/office/drawing/2014/main" id="{6EA0A68C-DF95-7ABB-D755-FCECA1993200}"/>
                  </a:ext>
                </a:extLst>
              </p:cNvPr>
              <p:cNvPicPr/>
              <p:nvPr/>
            </p:nvPicPr>
            <p:blipFill>
              <a:blip r:embed="rId20"/>
              <a:stretch>
                <a:fillRect/>
              </a:stretch>
            </p:blipFill>
            <p:spPr>
              <a:xfrm>
                <a:off x="9375576" y="3477360"/>
                <a:ext cx="16308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1" name="Ink 30">
                <a:extLst>
                  <a:ext uri="{FF2B5EF4-FFF2-40B4-BE49-F238E27FC236}">
                    <a16:creationId xmlns:a16="http://schemas.microsoft.com/office/drawing/2014/main" id="{089F0614-5627-8510-E7C8-2AAC487D28F5}"/>
                  </a:ext>
                </a:extLst>
              </p14:cNvPr>
              <p14:cNvContentPartPr/>
              <p14:nvPr/>
            </p14:nvContentPartPr>
            <p14:xfrm>
              <a:off x="10614336" y="3001440"/>
              <a:ext cx="50400" cy="30240"/>
            </p14:xfrm>
          </p:contentPart>
        </mc:Choice>
        <mc:Fallback xmlns="">
          <p:pic>
            <p:nvPicPr>
              <p:cNvPr id="31" name="Ink 30">
                <a:extLst>
                  <a:ext uri="{FF2B5EF4-FFF2-40B4-BE49-F238E27FC236}">
                    <a16:creationId xmlns:a16="http://schemas.microsoft.com/office/drawing/2014/main" id="{089F0614-5627-8510-E7C8-2AAC487D28F5}"/>
                  </a:ext>
                </a:extLst>
              </p:cNvPr>
              <p:cNvPicPr/>
              <p:nvPr/>
            </p:nvPicPr>
            <p:blipFill>
              <a:blip r:embed="rId22"/>
              <a:stretch>
                <a:fillRect/>
              </a:stretch>
            </p:blipFill>
            <p:spPr>
              <a:xfrm>
                <a:off x="10551336" y="2938800"/>
                <a:ext cx="176040" cy="155880"/>
              </a:xfrm>
              <a:prstGeom prst="rect">
                <a:avLst/>
              </a:prstGeom>
            </p:spPr>
          </p:pic>
        </mc:Fallback>
      </mc:AlternateContent>
      <p:cxnSp>
        <p:nvCxnSpPr>
          <p:cNvPr id="33" name="Straight Connector 32">
            <a:extLst>
              <a:ext uri="{FF2B5EF4-FFF2-40B4-BE49-F238E27FC236}">
                <a16:creationId xmlns:a16="http://schemas.microsoft.com/office/drawing/2014/main" id="{E73FFB08-D80E-81F6-7664-0D8DC9AA5DE7}"/>
              </a:ext>
            </a:extLst>
          </p:cNvPr>
          <p:cNvCxnSpPr/>
          <p:nvPr/>
        </p:nvCxnSpPr>
        <p:spPr>
          <a:xfrm>
            <a:off x="8372976" y="4173960"/>
            <a:ext cx="0" cy="193423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E32BDE3-38FF-E7E2-D57D-4EB17C41147A}"/>
              </a:ext>
            </a:extLst>
          </p:cNvPr>
          <p:cNvCxnSpPr/>
          <p:nvPr/>
        </p:nvCxnSpPr>
        <p:spPr>
          <a:xfrm>
            <a:off x="9475656" y="3540000"/>
            <a:ext cx="0" cy="256819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09689D6-1D1D-334F-5933-4F36A48097AD}"/>
              </a:ext>
            </a:extLst>
          </p:cNvPr>
          <p:cNvCxnSpPr/>
          <p:nvPr/>
        </p:nvCxnSpPr>
        <p:spPr>
          <a:xfrm>
            <a:off x="10664736" y="3031680"/>
            <a:ext cx="0" cy="307651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7869CAE-B94D-D2ED-DA84-C22194D8B3B5}"/>
              </a:ext>
            </a:extLst>
          </p:cNvPr>
          <p:cNvCxnSpPr/>
          <p:nvPr/>
        </p:nvCxnSpPr>
        <p:spPr>
          <a:xfrm flipH="1">
            <a:off x="7595616" y="4173960"/>
            <a:ext cx="77736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A429AC6-C3FE-EAB7-3FA3-B0EFCEF84949}"/>
              </a:ext>
            </a:extLst>
          </p:cNvPr>
          <p:cNvCxnSpPr/>
          <p:nvPr/>
        </p:nvCxnSpPr>
        <p:spPr>
          <a:xfrm flipH="1">
            <a:off x="7607808" y="3540000"/>
            <a:ext cx="186784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0D4CB7C-1950-A5B3-9D16-5481C2039ADA}"/>
              </a:ext>
            </a:extLst>
          </p:cNvPr>
          <p:cNvCxnSpPr/>
          <p:nvPr/>
        </p:nvCxnSpPr>
        <p:spPr>
          <a:xfrm flipH="1">
            <a:off x="7607808" y="3031680"/>
            <a:ext cx="305692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08B0A468-AA12-DEB7-6A37-098ECB88416E}"/>
              </a:ext>
            </a:extLst>
          </p:cNvPr>
          <p:cNvGrpSpPr/>
          <p:nvPr/>
        </p:nvGrpSpPr>
        <p:grpSpPr>
          <a:xfrm>
            <a:off x="8619576" y="4096920"/>
            <a:ext cx="228240" cy="335160"/>
            <a:chOff x="8619576" y="4096920"/>
            <a:chExt cx="228240" cy="335160"/>
          </a:xfrm>
        </p:grpSpPr>
        <mc:AlternateContent xmlns:mc="http://schemas.openxmlformats.org/markup-compatibility/2006" xmlns:p14="http://schemas.microsoft.com/office/powerpoint/2010/main">
          <mc:Choice Requires="p14">
            <p:contentPart p14:bwMode="auto" r:id="rId23">
              <p14:nvContentPartPr>
                <p14:cNvPr id="44" name="Ink 43">
                  <a:extLst>
                    <a:ext uri="{FF2B5EF4-FFF2-40B4-BE49-F238E27FC236}">
                      <a16:creationId xmlns:a16="http://schemas.microsoft.com/office/drawing/2014/main" id="{C462930D-DEA6-E02D-D95C-94CDA650BCB7}"/>
                    </a:ext>
                  </a:extLst>
                </p14:cNvPr>
                <p14:cNvContentPartPr/>
                <p14:nvPr/>
              </p14:nvContentPartPr>
              <p14:xfrm>
                <a:off x="8619576" y="4125000"/>
                <a:ext cx="44280" cy="307080"/>
              </p14:xfrm>
            </p:contentPart>
          </mc:Choice>
          <mc:Fallback xmlns="">
            <p:pic>
              <p:nvPicPr>
                <p:cNvPr id="44" name="Ink 43">
                  <a:extLst>
                    <a:ext uri="{FF2B5EF4-FFF2-40B4-BE49-F238E27FC236}">
                      <a16:creationId xmlns:a16="http://schemas.microsoft.com/office/drawing/2014/main" id="{C462930D-DEA6-E02D-D95C-94CDA650BCB7}"/>
                    </a:ext>
                  </a:extLst>
                </p:cNvPr>
                <p:cNvPicPr/>
                <p:nvPr/>
              </p:nvPicPr>
              <p:blipFill>
                <a:blip r:embed="rId24"/>
                <a:stretch>
                  <a:fillRect/>
                </a:stretch>
              </p:blipFill>
              <p:spPr>
                <a:xfrm>
                  <a:off x="8601576" y="4107360"/>
                  <a:ext cx="79920" cy="342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5" name="Ink 44">
                  <a:extLst>
                    <a:ext uri="{FF2B5EF4-FFF2-40B4-BE49-F238E27FC236}">
                      <a16:creationId xmlns:a16="http://schemas.microsoft.com/office/drawing/2014/main" id="{7ED48C6F-DA70-12DD-5313-D1AA63E78DC2}"/>
                    </a:ext>
                  </a:extLst>
                </p14:cNvPr>
                <p14:cNvContentPartPr/>
                <p14:nvPr/>
              </p14:nvContentPartPr>
              <p14:xfrm>
                <a:off x="8643696" y="4096920"/>
                <a:ext cx="137880" cy="240120"/>
              </p14:xfrm>
            </p:contentPart>
          </mc:Choice>
          <mc:Fallback xmlns="">
            <p:pic>
              <p:nvPicPr>
                <p:cNvPr id="45" name="Ink 44">
                  <a:extLst>
                    <a:ext uri="{FF2B5EF4-FFF2-40B4-BE49-F238E27FC236}">
                      <a16:creationId xmlns:a16="http://schemas.microsoft.com/office/drawing/2014/main" id="{7ED48C6F-DA70-12DD-5313-D1AA63E78DC2}"/>
                    </a:ext>
                  </a:extLst>
                </p:cNvPr>
                <p:cNvPicPr/>
                <p:nvPr/>
              </p:nvPicPr>
              <p:blipFill>
                <a:blip r:embed="rId26"/>
                <a:stretch>
                  <a:fillRect/>
                </a:stretch>
              </p:blipFill>
              <p:spPr>
                <a:xfrm>
                  <a:off x="8626056" y="4079280"/>
                  <a:ext cx="17352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6" name="Ink 45">
                  <a:extLst>
                    <a:ext uri="{FF2B5EF4-FFF2-40B4-BE49-F238E27FC236}">
                      <a16:creationId xmlns:a16="http://schemas.microsoft.com/office/drawing/2014/main" id="{DEAF54B4-D4CE-294A-72A2-EFEF5EF2ADA7}"/>
                    </a:ext>
                  </a:extLst>
                </p14:cNvPr>
                <p14:cNvContentPartPr/>
                <p14:nvPr/>
              </p14:nvContentPartPr>
              <p14:xfrm>
                <a:off x="8653776" y="4206720"/>
                <a:ext cx="194040" cy="102240"/>
              </p14:xfrm>
            </p:contentPart>
          </mc:Choice>
          <mc:Fallback xmlns="">
            <p:pic>
              <p:nvPicPr>
                <p:cNvPr id="46" name="Ink 45">
                  <a:extLst>
                    <a:ext uri="{FF2B5EF4-FFF2-40B4-BE49-F238E27FC236}">
                      <a16:creationId xmlns:a16="http://schemas.microsoft.com/office/drawing/2014/main" id="{DEAF54B4-D4CE-294A-72A2-EFEF5EF2ADA7}"/>
                    </a:ext>
                  </a:extLst>
                </p:cNvPr>
                <p:cNvPicPr/>
                <p:nvPr/>
              </p:nvPicPr>
              <p:blipFill>
                <a:blip r:embed="rId28"/>
                <a:stretch>
                  <a:fillRect/>
                </a:stretch>
              </p:blipFill>
              <p:spPr>
                <a:xfrm>
                  <a:off x="8636136" y="4189080"/>
                  <a:ext cx="229680" cy="137880"/>
                </a:xfrm>
                <a:prstGeom prst="rect">
                  <a:avLst/>
                </a:prstGeom>
              </p:spPr>
            </p:pic>
          </mc:Fallback>
        </mc:AlternateContent>
      </p:grpSp>
      <p:grpSp>
        <p:nvGrpSpPr>
          <p:cNvPr id="50" name="Group 49">
            <a:extLst>
              <a:ext uri="{FF2B5EF4-FFF2-40B4-BE49-F238E27FC236}">
                <a16:creationId xmlns:a16="http://schemas.microsoft.com/office/drawing/2014/main" id="{4167DD70-6F01-F19F-1E16-D6C72D15EF67}"/>
              </a:ext>
            </a:extLst>
          </p:cNvPr>
          <p:cNvGrpSpPr/>
          <p:nvPr/>
        </p:nvGrpSpPr>
        <p:grpSpPr>
          <a:xfrm>
            <a:off x="9641256" y="3698760"/>
            <a:ext cx="271800" cy="285840"/>
            <a:chOff x="9641256" y="3698760"/>
            <a:chExt cx="271800" cy="285840"/>
          </a:xfrm>
        </p:grpSpPr>
        <mc:AlternateContent xmlns:mc="http://schemas.openxmlformats.org/markup-compatibility/2006" xmlns:p14="http://schemas.microsoft.com/office/powerpoint/2010/main">
          <mc:Choice Requires="p14">
            <p:contentPart p14:bwMode="auto" r:id="rId29">
              <p14:nvContentPartPr>
                <p14:cNvPr id="48" name="Ink 47">
                  <a:extLst>
                    <a:ext uri="{FF2B5EF4-FFF2-40B4-BE49-F238E27FC236}">
                      <a16:creationId xmlns:a16="http://schemas.microsoft.com/office/drawing/2014/main" id="{ECA63BCC-42BE-C774-590C-D354781C852B}"/>
                    </a:ext>
                  </a:extLst>
                </p14:cNvPr>
                <p14:cNvContentPartPr/>
                <p14:nvPr/>
              </p14:nvContentPartPr>
              <p14:xfrm>
                <a:off x="9669696" y="3748080"/>
                <a:ext cx="28440" cy="201600"/>
              </p14:xfrm>
            </p:contentPart>
          </mc:Choice>
          <mc:Fallback xmlns="">
            <p:pic>
              <p:nvPicPr>
                <p:cNvPr id="48" name="Ink 47">
                  <a:extLst>
                    <a:ext uri="{FF2B5EF4-FFF2-40B4-BE49-F238E27FC236}">
                      <a16:creationId xmlns:a16="http://schemas.microsoft.com/office/drawing/2014/main" id="{ECA63BCC-42BE-C774-590C-D354781C852B}"/>
                    </a:ext>
                  </a:extLst>
                </p:cNvPr>
                <p:cNvPicPr/>
                <p:nvPr/>
              </p:nvPicPr>
              <p:blipFill>
                <a:blip r:embed="rId30"/>
                <a:stretch>
                  <a:fillRect/>
                </a:stretch>
              </p:blipFill>
              <p:spPr>
                <a:xfrm>
                  <a:off x="9651696" y="3730440"/>
                  <a:ext cx="6408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9" name="Ink 48">
                  <a:extLst>
                    <a:ext uri="{FF2B5EF4-FFF2-40B4-BE49-F238E27FC236}">
                      <a16:creationId xmlns:a16="http://schemas.microsoft.com/office/drawing/2014/main" id="{6C5F668E-781C-B75B-44A2-1F04971C95ED}"/>
                    </a:ext>
                  </a:extLst>
                </p14:cNvPr>
                <p14:cNvContentPartPr/>
                <p14:nvPr/>
              </p14:nvContentPartPr>
              <p14:xfrm>
                <a:off x="9641256" y="3698760"/>
                <a:ext cx="271800" cy="285840"/>
              </p14:xfrm>
            </p:contentPart>
          </mc:Choice>
          <mc:Fallback xmlns="">
            <p:pic>
              <p:nvPicPr>
                <p:cNvPr id="49" name="Ink 48">
                  <a:extLst>
                    <a:ext uri="{FF2B5EF4-FFF2-40B4-BE49-F238E27FC236}">
                      <a16:creationId xmlns:a16="http://schemas.microsoft.com/office/drawing/2014/main" id="{6C5F668E-781C-B75B-44A2-1F04971C95ED}"/>
                    </a:ext>
                  </a:extLst>
                </p:cNvPr>
                <p:cNvPicPr/>
                <p:nvPr/>
              </p:nvPicPr>
              <p:blipFill>
                <a:blip r:embed="rId32"/>
                <a:stretch>
                  <a:fillRect/>
                </a:stretch>
              </p:blipFill>
              <p:spPr>
                <a:xfrm>
                  <a:off x="9623256" y="3681120"/>
                  <a:ext cx="307440" cy="321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3">
            <p14:nvContentPartPr>
              <p14:cNvPr id="51" name="Ink 50">
                <a:extLst>
                  <a:ext uri="{FF2B5EF4-FFF2-40B4-BE49-F238E27FC236}">
                    <a16:creationId xmlns:a16="http://schemas.microsoft.com/office/drawing/2014/main" id="{D0477C9C-6CE0-852F-4F4F-6EC08981C3E2}"/>
                  </a:ext>
                </a:extLst>
              </p14:cNvPr>
              <p14:cNvContentPartPr/>
              <p14:nvPr/>
            </p14:nvContentPartPr>
            <p14:xfrm>
              <a:off x="10962456" y="3070200"/>
              <a:ext cx="161280" cy="229320"/>
            </p14:xfrm>
          </p:contentPart>
        </mc:Choice>
        <mc:Fallback xmlns="">
          <p:pic>
            <p:nvPicPr>
              <p:cNvPr id="51" name="Ink 50">
                <a:extLst>
                  <a:ext uri="{FF2B5EF4-FFF2-40B4-BE49-F238E27FC236}">
                    <a16:creationId xmlns:a16="http://schemas.microsoft.com/office/drawing/2014/main" id="{D0477C9C-6CE0-852F-4F4F-6EC08981C3E2}"/>
                  </a:ext>
                </a:extLst>
              </p:cNvPr>
              <p:cNvPicPr/>
              <p:nvPr/>
            </p:nvPicPr>
            <p:blipFill>
              <a:blip r:embed="rId34"/>
              <a:stretch>
                <a:fillRect/>
              </a:stretch>
            </p:blipFill>
            <p:spPr>
              <a:xfrm>
                <a:off x="10944816" y="3052560"/>
                <a:ext cx="196920" cy="264960"/>
              </a:xfrm>
              <a:prstGeom prst="rect">
                <a:avLst/>
              </a:prstGeom>
            </p:spPr>
          </p:pic>
        </mc:Fallback>
      </mc:AlternateContent>
      <p:grpSp>
        <p:nvGrpSpPr>
          <p:cNvPr id="56" name="Group 55">
            <a:extLst>
              <a:ext uri="{FF2B5EF4-FFF2-40B4-BE49-F238E27FC236}">
                <a16:creationId xmlns:a16="http://schemas.microsoft.com/office/drawing/2014/main" id="{7FC985FA-DCB3-FD99-78B1-8E9D535FF6E0}"/>
              </a:ext>
            </a:extLst>
          </p:cNvPr>
          <p:cNvGrpSpPr/>
          <p:nvPr/>
        </p:nvGrpSpPr>
        <p:grpSpPr>
          <a:xfrm>
            <a:off x="9314736" y="6246840"/>
            <a:ext cx="413640" cy="314640"/>
            <a:chOff x="9314736" y="6246840"/>
            <a:chExt cx="413640" cy="314640"/>
          </a:xfrm>
        </p:grpSpPr>
        <mc:AlternateContent xmlns:mc="http://schemas.openxmlformats.org/markup-compatibility/2006" xmlns:p14="http://schemas.microsoft.com/office/powerpoint/2010/main">
          <mc:Choice Requires="p14">
            <p:contentPart p14:bwMode="auto" r:id="rId35">
              <p14:nvContentPartPr>
                <p14:cNvPr id="53" name="Ink 52">
                  <a:extLst>
                    <a:ext uri="{FF2B5EF4-FFF2-40B4-BE49-F238E27FC236}">
                      <a16:creationId xmlns:a16="http://schemas.microsoft.com/office/drawing/2014/main" id="{0D11E730-AEA0-2287-29B4-239574DDE71B}"/>
                    </a:ext>
                  </a:extLst>
                </p14:cNvPr>
                <p14:cNvContentPartPr/>
                <p14:nvPr/>
              </p14:nvContentPartPr>
              <p14:xfrm>
                <a:off x="9314736" y="6314520"/>
                <a:ext cx="278280" cy="228960"/>
              </p14:xfrm>
            </p:contentPart>
          </mc:Choice>
          <mc:Fallback xmlns="">
            <p:pic>
              <p:nvPicPr>
                <p:cNvPr id="53" name="Ink 52">
                  <a:extLst>
                    <a:ext uri="{FF2B5EF4-FFF2-40B4-BE49-F238E27FC236}">
                      <a16:creationId xmlns:a16="http://schemas.microsoft.com/office/drawing/2014/main" id="{0D11E730-AEA0-2287-29B4-239574DDE71B}"/>
                    </a:ext>
                  </a:extLst>
                </p:cNvPr>
                <p:cNvPicPr/>
                <p:nvPr/>
              </p:nvPicPr>
              <p:blipFill>
                <a:blip r:embed="rId36"/>
                <a:stretch>
                  <a:fillRect/>
                </a:stretch>
              </p:blipFill>
              <p:spPr>
                <a:xfrm>
                  <a:off x="9297096" y="6296520"/>
                  <a:ext cx="31392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4" name="Ink 53">
                  <a:extLst>
                    <a:ext uri="{FF2B5EF4-FFF2-40B4-BE49-F238E27FC236}">
                      <a16:creationId xmlns:a16="http://schemas.microsoft.com/office/drawing/2014/main" id="{3ECBF6AB-DB39-4BCC-293C-451744B72E5E}"/>
                    </a:ext>
                  </a:extLst>
                </p14:cNvPr>
                <p14:cNvContentPartPr/>
                <p14:nvPr/>
              </p14:nvContentPartPr>
              <p14:xfrm>
                <a:off x="9697056" y="6418200"/>
                <a:ext cx="31320" cy="143280"/>
              </p14:xfrm>
            </p:contentPart>
          </mc:Choice>
          <mc:Fallback xmlns="">
            <p:pic>
              <p:nvPicPr>
                <p:cNvPr id="54" name="Ink 53">
                  <a:extLst>
                    <a:ext uri="{FF2B5EF4-FFF2-40B4-BE49-F238E27FC236}">
                      <a16:creationId xmlns:a16="http://schemas.microsoft.com/office/drawing/2014/main" id="{3ECBF6AB-DB39-4BCC-293C-451744B72E5E}"/>
                    </a:ext>
                  </a:extLst>
                </p:cNvPr>
                <p:cNvPicPr/>
                <p:nvPr/>
              </p:nvPicPr>
              <p:blipFill>
                <a:blip r:embed="rId38"/>
                <a:stretch>
                  <a:fillRect/>
                </a:stretch>
              </p:blipFill>
              <p:spPr>
                <a:xfrm>
                  <a:off x="9679056" y="6400560"/>
                  <a:ext cx="6696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5" name="Ink 54">
                  <a:extLst>
                    <a:ext uri="{FF2B5EF4-FFF2-40B4-BE49-F238E27FC236}">
                      <a16:creationId xmlns:a16="http://schemas.microsoft.com/office/drawing/2014/main" id="{A34BEE27-B643-85A2-18D4-C673A252184F}"/>
                    </a:ext>
                  </a:extLst>
                </p14:cNvPr>
                <p14:cNvContentPartPr/>
                <p14:nvPr/>
              </p14:nvContentPartPr>
              <p14:xfrm>
                <a:off x="9670776" y="6246840"/>
                <a:ext cx="23040" cy="30960"/>
              </p14:xfrm>
            </p:contentPart>
          </mc:Choice>
          <mc:Fallback xmlns="">
            <p:pic>
              <p:nvPicPr>
                <p:cNvPr id="55" name="Ink 54">
                  <a:extLst>
                    <a:ext uri="{FF2B5EF4-FFF2-40B4-BE49-F238E27FC236}">
                      <a16:creationId xmlns:a16="http://schemas.microsoft.com/office/drawing/2014/main" id="{A34BEE27-B643-85A2-18D4-C673A252184F}"/>
                    </a:ext>
                  </a:extLst>
                </p:cNvPr>
                <p:cNvPicPr/>
                <p:nvPr/>
              </p:nvPicPr>
              <p:blipFill>
                <a:blip r:embed="rId40"/>
                <a:stretch>
                  <a:fillRect/>
                </a:stretch>
              </p:blipFill>
              <p:spPr>
                <a:xfrm>
                  <a:off x="9653136" y="6228840"/>
                  <a:ext cx="58680" cy="66600"/>
                </a:xfrm>
                <a:prstGeom prst="rect">
                  <a:avLst/>
                </a:prstGeom>
              </p:spPr>
            </p:pic>
          </mc:Fallback>
        </mc:AlternateContent>
      </p:grpSp>
      <p:grpSp>
        <p:nvGrpSpPr>
          <p:cNvPr id="65" name="Group 64">
            <a:extLst>
              <a:ext uri="{FF2B5EF4-FFF2-40B4-BE49-F238E27FC236}">
                <a16:creationId xmlns:a16="http://schemas.microsoft.com/office/drawing/2014/main" id="{A549168F-9D0F-4810-FE58-B40A661487C4}"/>
              </a:ext>
            </a:extLst>
          </p:cNvPr>
          <p:cNvGrpSpPr/>
          <p:nvPr/>
        </p:nvGrpSpPr>
        <p:grpSpPr>
          <a:xfrm>
            <a:off x="10508496" y="6287880"/>
            <a:ext cx="757080" cy="326520"/>
            <a:chOff x="10508496" y="6287880"/>
            <a:chExt cx="757080" cy="326520"/>
          </a:xfrm>
        </p:grpSpPr>
        <mc:AlternateContent xmlns:mc="http://schemas.openxmlformats.org/markup-compatibility/2006" xmlns:p14="http://schemas.microsoft.com/office/powerpoint/2010/main">
          <mc:Choice Requires="p14">
            <p:contentPart p14:bwMode="auto" r:id="rId41">
              <p14:nvContentPartPr>
                <p14:cNvPr id="57" name="Ink 56">
                  <a:extLst>
                    <a:ext uri="{FF2B5EF4-FFF2-40B4-BE49-F238E27FC236}">
                      <a16:creationId xmlns:a16="http://schemas.microsoft.com/office/drawing/2014/main" id="{610908E1-EA02-3B54-8FF2-715B452B945F}"/>
                    </a:ext>
                  </a:extLst>
                </p14:cNvPr>
                <p14:cNvContentPartPr/>
                <p14:nvPr/>
              </p14:nvContentPartPr>
              <p14:xfrm>
                <a:off x="10508496" y="6287880"/>
                <a:ext cx="235080" cy="207720"/>
              </p14:xfrm>
            </p:contentPart>
          </mc:Choice>
          <mc:Fallback xmlns="">
            <p:pic>
              <p:nvPicPr>
                <p:cNvPr id="57" name="Ink 56">
                  <a:extLst>
                    <a:ext uri="{FF2B5EF4-FFF2-40B4-BE49-F238E27FC236}">
                      <a16:creationId xmlns:a16="http://schemas.microsoft.com/office/drawing/2014/main" id="{610908E1-EA02-3B54-8FF2-715B452B945F}"/>
                    </a:ext>
                  </a:extLst>
                </p:cNvPr>
                <p:cNvPicPr/>
                <p:nvPr/>
              </p:nvPicPr>
              <p:blipFill>
                <a:blip r:embed="rId42"/>
                <a:stretch>
                  <a:fillRect/>
                </a:stretch>
              </p:blipFill>
              <p:spPr>
                <a:xfrm>
                  <a:off x="10490496" y="6270240"/>
                  <a:ext cx="27072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8" name="Ink 57">
                  <a:extLst>
                    <a:ext uri="{FF2B5EF4-FFF2-40B4-BE49-F238E27FC236}">
                      <a16:creationId xmlns:a16="http://schemas.microsoft.com/office/drawing/2014/main" id="{45FC548B-7FB3-E3AE-5216-C49F4ED72635}"/>
                    </a:ext>
                  </a:extLst>
                </p14:cNvPr>
                <p14:cNvContentPartPr/>
                <p14:nvPr/>
              </p14:nvContentPartPr>
              <p14:xfrm>
                <a:off x="10891176" y="6463200"/>
                <a:ext cx="27720" cy="140760"/>
              </p14:xfrm>
            </p:contentPart>
          </mc:Choice>
          <mc:Fallback xmlns="">
            <p:pic>
              <p:nvPicPr>
                <p:cNvPr id="58" name="Ink 57">
                  <a:extLst>
                    <a:ext uri="{FF2B5EF4-FFF2-40B4-BE49-F238E27FC236}">
                      <a16:creationId xmlns:a16="http://schemas.microsoft.com/office/drawing/2014/main" id="{45FC548B-7FB3-E3AE-5216-C49F4ED72635}"/>
                    </a:ext>
                  </a:extLst>
                </p:cNvPr>
                <p:cNvPicPr/>
                <p:nvPr/>
              </p:nvPicPr>
              <p:blipFill>
                <a:blip r:embed="rId44"/>
                <a:stretch>
                  <a:fillRect/>
                </a:stretch>
              </p:blipFill>
              <p:spPr>
                <a:xfrm>
                  <a:off x="10873176" y="6445200"/>
                  <a:ext cx="6336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9" name="Ink 58">
                  <a:extLst>
                    <a:ext uri="{FF2B5EF4-FFF2-40B4-BE49-F238E27FC236}">
                      <a16:creationId xmlns:a16="http://schemas.microsoft.com/office/drawing/2014/main" id="{546E8F40-222E-0E80-6716-DF0421954A71}"/>
                    </a:ext>
                  </a:extLst>
                </p14:cNvPr>
                <p14:cNvContentPartPr/>
                <p14:nvPr/>
              </p14:nvContentPartPr>
              <p14:xfrm>
                <a:off x="10851216" y="6331800"/>
                <a:ext cx="33480" cy="18360"/>
              </p14:xfrm>
            </p:contentPart>
          </mc:Choice>
          <mc:Fallback xmlns="">
            <p:pic>
              <p:nvPicPr>
                <p:cNvPr id="59" name="Ink 58">
                  <a:extLst>
                    <a:ext uri="{FF2B5EF4-FFF2-40B4-BE49-F238E27FC236}">
                      <a16:creationId xmlns:a16="http://schemas.microsoft.com/office/drawing/2014/main" id="{546E8F40-222E-0E80-6716-DF0421954A71}"/>
                    </a:ext>
                  </a:extLst>
                </p:cNvPr>
                <p:cNvPicPr/>
                <p:nvPr/>
              </p:nvPicPr>
              <p:blipFill>
                <a:blip r:embed="rId46"/>
                <a:stretch>
                  <a:fillRect/>
                </a:stretch>
              </p:blipFill>
              <p:spPr>
                <a:xfrm>
                  <a:off x="10833576" y="6314160"/>
                  <a:ext cx="6912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1" name="Ink 60">
                  <a:extLst>
                    <a:ext uri="{FF2B5EF4-FFF2-40B4-BE49-F238E27FC236}">
                      <a16:creationId xmlns:a16="http://schemas.microsoft.com/office/drawing/2014/main" id="{AD6FB628-DD7E-9E01-E3E0-AFA96AF2B0EA}"/>
                    </a:ext>
                  </a:extLst>
                </p14:cNvPr>
                <p14:cNvContentPartPr/>
                <p14:nvPr/>
              </p14:nvContentPartPr>
              <p14:xfrm>
                <a:off x="11009616" y="6503880"/>
                <a:ext cx="82440" cy="17640"/>
              </p14:xfrm>
            </p:contentPart>
          </mc:Choice>
          <mc:Fallback xmlns="">
            <p:pic>
              <p:nvPicPr>
                <p:cNvPr id="61" name="Ink 60">
                  <a:extLst>
                    <a:ext uri="{FF2B5EF4-FFF2-40B4-BE49-F238E27FC236}">
                      <a16:creationId xmlns:a16="http://schemas.microsoft.com/office/drawing/2014/main" id="{AD6FB628-DD7E-9E01-E3E0-AFA96AF2B0EA}"/>
                    </a:ext>
                  </a:extLst>
                </p:cNvPr>
                <p:cNvPicPr/>
                <p:nvPr/>
              </p:nvPicPr>
              <p:blipFill>
                <a:blip r:embed="rId48"/>
                <a:stretch>
                  <a:fillRect/>
                </a:stretch>
              </p:blipFill>
              <p:spPr>
                <a:xfrm>
                  <a:off x="10991976" y="6486240"/>
                  <a:ext cx="11808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2" name="Ink 61">
                  <a:extLst>
                    <a:ext uri="{FF2B5EF4-FFF2-40B4-BE49-F238E27FC236}">
                      <a16:creationId xmlns:a16="http://schemas.microsoft.com/office/drawing/2014/main" id="{0A862560-C017-967B-1213-AE1553485794}"/>
                    </a:ext>
                  </a:extLst>
                </p14:cNvPr>
                <p14:cNvContentPartPr/>
                <p14:nvPr/>
              </p14:nvContentPartPr>
              <p14:xfrm>
                <a:off x="11022216" y="6457080"/>
                <a:ext cx="54360" cy="157320"/>
              </p14:xfrm>
            </p:contentPart>
          </mc:Choice>
          <mc:Fallback xmlns="">
            <p:pic>
              <p:nvPicPr>
                <p:cNvPr id="62" name="Ink 61">
                  <a:extLst>
                    <a:ext uri="{FF2B5EF4-FFF2-40B4-BE49-F238E27FC236}">
                      <a16:creationId xmlns:a16="http://schemas.microsoft.com/office/drawing/2014/main" id="{0A862560-C017-967B-1213-AE1553485794}"/>
                    </a:ext>
                  </a:extLst>
                </p:cNvPr>
                <p:cNvPicPr/>
                <p:nvPr/>
              </p:nvPicPr>
              <p:blipFill>
                <a:blip r:embed="rId50"/>
                <a:stretch>
                  <a:fillRect/>
                </a:stretch>
              </p:blipFill>
              <p:spPr>
                <a:xfrm>
                  <a:off x="11004576" y="6439080"/>
                  <a:ext cx="9000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64" name="Ink 63">
                  <a:extLst>
                    <a:ext uri="{FF2B5EF4-FFF2-40B4-BE49-F238E27FC236}">
                      <a16:creationId xmlns:a16="http://schemas.microsoft.com/office/drawing/2014/main" id="{8848240E-4942-89A7-804A-DD48C2BCAA25}"/>
                    </a:ext>
                  </a:extLst>
                </p14:cNvPr>
                <p14:cNvContentPartPr/>
                <p14:nvPr/>
              </p14:nvContentPartPr>
              <p14:xfrm>
                <a:off x="11236056" y="6393360"/>
                <a:ext cx="29520" cy="171720"/>
              </p14:xfrm>
            </p:contentPart>
          </mc:Choice>
          <mc:Fallback xmlns="">
            <p:pic>
              <p:nvPicPr>
                <p:cNvPr id="64" name="Ink 63">
                  <a:extLst>
                    <a:ext uri="{FF2B5EF4-FFF2-40B4-BE49-F238E27FC236}">
                      <a16:creationId xmlns:a16="http://schemas.microsoft.com/office/drawing/2014/main" id="{8848240E-4942-89A7-804A-DD48C2BCAA25}"/>
                    </a:ext>
                  </a:extLst>
                </p:cNvPr>
                <p:cNvPicPr/>
                <p:nvPr/>
              </p:nvPicPr>
              <p:blipFill>
                <a:blip r:embed="rId52"/>
                <a:stretch>
                  <a:fillRect/>
                </a:stretch>
              </p:blipFill>
              <p:spPr>
                <a:xfrm>
                  <a:off x="11218056" y="6375360"/>
                  <a:ext cx="65160" cy="207360"/>
                </a:xfrm>
                <a:prstGeom prst="rect">
                  <a:avLst/>
                </a:prstGeom>
              </p:spPr>
            </p:pic>
          </mc:Fallback>
        </mc:AlternateContent>
      </p:grpSp>
      <p:grpSp>
        <p:nvGrpSpPr>
          <p:cNvPr id="72" name="Group 71">
            <a:extLst>
              <a:ext uri="{FF2B5EF4-FFF2-40B4-BE49-F238E27FC236}">
                <a16:creationId xmlns:a16="http://schemas.microsoft.com/office/drawing/2014/main" id="{F54A00CE-7805-2A9B-2BA2-2413B594E1BF}"/>
              </a:ext>
            </a:extLst>
          </p:cNvPr>
          <p:cNvGrpSpPr/>
          <p:nvPr/>
        </p:nvGrpSpPr>
        <p:grpSpPr>
          <a:xfrm>
            <a:off x="8183616" y="6283200"/>
            <a:ext cx="651240" cy="385200"/>
            <a:chOff x="8183616" y="6283200"/>
            <a:chExt cx="651240" cy="385200"/>
          </a:xfrm>
        </p:grpSpPr>
        <mc:AlternateContent xmlns:mc="http://schemas.openxmlformats.org/markup-compatibility/2006" xmlns:p14="http://schemas.microsoft.com/office/powerpoint/2010/main">
          <mc:Choice Requires="p14">
            <p:contentPart p14:bwMode="auto" r:id="rId53">
              <p14:nvContentPartPr>
                <p14:cNvPr id="67" name="Ink 66">
                  <a:extLst>
                    <a:ext uri="{FF2B5EF4-FFF2-40B4-BE49-F238E27FC236}">
                      <a16:creationId xmlns:a16="http://schemas.microsoft.com/office/drawing/2014/main" id="{EA06F78A-F74B-AB20-E2B3-B61315FE2219}"/>
                    </a:ext>
                  </a:extLst>
                </p14:cNvPr>
                <p14:cNvContentPartPr/>
                <p14:nvPr/>
              </p14:nvContentPartPr>
              <p14:xfrm>
                <a:off x="8183616" y="6283200"/>
                <a:ext cx="266400" cy="280440"/>
              </p14:xfrm>
            </p:contentPart>
          </mc:Choice>
          <mc:Fallback xmlns="">
            <p:pic>
              <p:nvPicPr>
                <p:cNvPr id="67" name="Ink 66">
                  <a:extLst>
                    <a:ext uri="{FF2B5EF4-FFF2-40B4-BE49-F238E27FC236}">
                      <a16:creationId xmlns:a16="http://schemas.microsoft.com/office/drawing/2014/main" id="{EA06F78A-F74B-AB20-E2B3-B61315FE2219}"/>
                    </a:ext>
                  </a:extLst>
                </p:cNvPr>
                <p:cNvPicPr/>
                <p:nvPr/>
              </p:nvPicPr>
              <p:blipFill>
                <a:blip r:embed="rId54"/>
                <a:stretch>
                  <a:fillRect/>
                </a:stretch>
              </p:blipFill>
              <p:spPr>
                <a:xfrm>
                  <a:off x="8165976" y="6265560"/>
                  <a:ext cx="302040" cy="3160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68" name="Ink 67">
                  <a:extLst>
                    <a:ext uri="{FF2B5EF4-FFF2-40B4-BE49-F238E27FC236}">
                      <a16:creationId xmlns:a16="http://schemas.microsoft.com/office/drawing/2014/main" id="{9D1DDB26-7E1E-C27A-BE03-68AA82A270F6}"/>
                    </a:ext>
                  </a:extLst>
                </p14:cNvPr>
                <p14:cNvContentPartPr/>
                <p14:nvPr/>
              </p14:nvContentPartPr>
              <p14:xfrm>
                <a:off x="8535696" y="6486240"/>
                <a:ext cx="11160" cy="131040"/>
              </p14:xfrm>
            </p:contentPart>
          </mc:Choice>
          <mc:Fallback xmlns="">
            <p:pic>
              <p:nvPicPr>
                <p:cNvPr id="68" name="Ink 67">
                  <a:extLst>
                    <a:ext uri="{FF2B5EF4-FFF2-40B4-BE49-F238E27FC236}">
                      <a16:creationId xmlns:a16="http://schemas.microsoft.com/office/drawing/2014/main" id="{9D1DDB26-7E1E-C27A-BE03-68AA82A270F6}"/>
                    </a:ext>
                  </a:extLst>
                </p:cNvPr>
                <p:cNvPicPr/>
                <p:nvPr/>
              </p:nvPicPr>
              <p:blipFill>
                <a:blip r:embed="rId56"/>
                <a:stretch>
                  <a:fillRect/>
                </a:stretch>
              </p:blipFill>
              <p:spPr>
                <a:xfrm>
                  <a:off x="8517696" y="6468240"/>
                  <a:ext cx="4680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69" name="Ink 68">
                  <a:extLst>
                    <a:ext uri="{FF2B5EF4-FFF2-40B4-BE49-F238E27FC236}">
                      <a16:creationId xmlns:a16="http://schemas.microsoft.com/office/drawing/2014/main" id="{5358EA5B-F9A7-7E68-1281-A8A1A3E82E27}"/>
                    </a:ext>
                  </a:extLst>
                </p14:cNvPr>
                <p14:cNvContentPartPr/>
                <p14:nvPr/>
              </p14:nvContentPartPr>
              <p14:xfrm>
                <a:off x="8482056" y="6353760"/>
                <a:ext cx="32400" cy="39960"/>
              </p14:xfrm>
            </p:contentPart>
          </mc:Choice>
          <mc:Fallback xmlns="">
            <p:pic>
              <p:nvPicPr>
                <p:cNvPr id="69" name="Ink 68">
                  <a:extLst>
                    <a:ext uri="{FF2B5EF4-FFF2-40B4-BE49-F238E27FC236}">
                      <a16:creationId xmlns:a16="http://schemas.microsoft.com/office/drawing/2014/main" id="{5358EA5B-F9A7-7E68-1281-A8A1A3E82E27}"/>
                    </a:ext>
                  </a:extLst>
                </p:cNvPr>
                <p:cNvPicPr/>
                <p:nvPr/>
              </p:nvPicPr>
              <p:blipFill>
                <a:blip r:embed="rId58"/>
                <a:stretch>
                  <a:fillRect/>
                </a:stretch>
              </p:blipFill>
              <p:spPr>
                <a:xfrm>
                  <a:off x="8464056" y="6336120"/>
                  <a:ext cx="6804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70" name="Ink 69">
                  <a:extLst>
                    <a:ext uri="{FF2B5EF4-FFF2-40B4-BE49-F238E27FC236}">
                      <a16:creationId xmlns:a16="http://schemas.microsoft.com/office/drawing/2014/main" id="{DA5990B9-B928-FB9D-AFBA-38F81970EF6E}"/>
                    </a:ext>
                  </a:extLst>
                </p14:cNvPr>
                <p14:cNvContentPartPr/>
                <p14:nvPr/>
              </p14:nvContentPartPr>
              <p14:xfrm>
                <a:off x="8629656" y="6539880"/>
                <a:ext cx="113760" cy="30240"/>
              </p14:xfrm>
            </p:contentPart>
          </mc:Choice>
          <mc:Fallback xmlns="">
            <p:pic>
              <p:nvPicPr>
                <p:cNvPr id="70" name="Ink 69">
                  <a:extLst>
                    <a:ext uri="{FF2B5EF4-FFF2-40B4-BE49-F238E27FC236}">
                      <a16:creationId xmlns:a16="http://schemas.microsoft.com/office/drawing/2014/main" id="{DA5990B9-B928-FB9D-AFBA-38F81970EF6E}"/>
                    </a:ext>
                  </a:extLst>
                </p:cNvPr>
                <p:cNvPicPr/>
                <p:nvPr/>
              </p:nvPicPr>
              <p:blipFill>
                <a:blip r:embed="rId60"/>
                <a:stretch>
                  <a:fillRect/>
                </a:stretch>
              </p:blipFill>
              <p:spPr>
                <a:xfrm>
                  <a:off x="8611656" y="6521880"/>
                  <a:ext cx="14940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71" name="Ink 70">
                  <a:extLst>
                    <a:ext uri="{FF2B5EF4-FFF2-40B4-BE49-F238E27FC236}">
                      <a16:creationId xmlns:a16="http://schemas.microsoft.com/office/drawing/2014/main" id="{ADDC95C9-0483-FEE8-CBE2-7A6E1A2E1EFA}"/>
                    </a:ext>
                  </a:extLst>
                </p14:cNvPr>
                <p14:cNvContentPartPr/>
                <p14:nvPr/>
              </p14:nvContentPartPr>
              <p14:xfrm>
                <a:off x="8771496" y="6449880"/>
                <a:ext cx="63360" cy="218520"/>
              </p14:xfrm>
            </p:contentPart>
          </mc:Choice>
          <mc:Fallback xmlns="">
            <p:pic>
              <p:nvPicPr>
                <p:cNvPr id="71" name="Ink 70">
                  <a:extLst>
                    <a:ext uri="{FF2B5EF4-FFF2-40B4-BE49-F238E27FC236}">
                      <a16:creationId xmlns:a16="http://schemas.microsoft.com/office/drawing/2014/main" id="{ADDC95C9-0483-FEE8-CBE2-7A6E1A2E1EFA}"/>
                    </a:ext>
                  </a:extLst>
                </p:cNvPr>
                <p:cNvPicPr/>
                <p:nvPr/>
              </p:nvPicPr>
              <p:blipFill>
                <a:blip r:embed="rId62"/>
                <a:stretch>
                  <a:fillRect/>
                </a:stretch>
              </p:blipFill>
              <p:spPr>
                <a:xfrm>
                  <a:off x="8753496" y="6432240"/>
                  <a:ext cx="99000" cy="254160"/>
                </a:xfrm>
                <a:prstGeom prst="rect">
                  <a:avLst/>
                </a:prstGeom>
              </p:spPr>
            </p:pic>
          </mc:Fallback>
        </mc:AlternateContent>
      </p:grpSp>
      <p:grpSp>
        <p:nvGrpSpPr>
          <p:cNvPr id="78" name="Group 77">
            <a:extLst>
              <a:ext uri="{FF2B5EF4-FFF2-40B4-BE49-F238E27FC236}">
                <a16:creationId xmlns:a16="http://schemas.microsoft.com/office/drawing/2014/main" id="{5DB0E2FD-A51E-CCBF-9CAD-8D8DB7129588}"/>
              </a:ext>
            </a:extLst>
          </p:cNvPr>
          <p:cNvGrpSpPr/>
          <p:nvPr/>
        </p:nvGrpSpPr>
        <p:grpSpPr>
          <a:xfrm>
            <a:off x="7049256" y="4143000"/>
            <a:ext cx="461160" cy="338400"/>
            <a:chOff x="7049256" y="4143000"/>
            <a:chExt cx="461160" cy="338400"/>
          </a:xfrm>
        </p:grpSpPr>
        <mc:AlternateContent xmlns:mc="http://schemas.openxmlformats.org/markup-compatibility/2006" xmlns:p14="http://schemas.microsoft.com/office/powerpoint/2010/main">
          <mc:Choice Requires="p14">
            <p:contentPart p14:bwMode="auto" r:id="rId63">
              <p14:nvContentPartPr>
                <p14:cNvPr id="73" name="Ink 72">
                  <a:extLst>
                    <a:ext uri="{FF2B5EF4-FFF2-40B4-BE49-F238E27FC236}">
                      <a16:creationId xmlns:a16="http://schemas.microsoft.com/office/drawing/2014/main" id="{A7A1EC5F-8909-092C-4B20-52B0E471C68D}"/>
                    </a:ext>
                  </a:extLst>
                </p14:cNvPr>
                <p14:cNvContentPartPr/>
                <p14:nvPr/>
              </p14:nvContentPartPr>
              <p14:xfrm>
                <a:off x="7049256" y="4143000"/>
                <a:ext cx="138960" cy="298080"/>
              </p14:xfrm>
            </p:contentPart>
          </mc:Choice>
          <mc:Fallback xmlns="">
            <p:pic>
              <p:nvPicPr>
                <p:cNvPr id="73" name="Ink 72">
                  <a:extLst>
                    <a:ext uri="{FF2B5EF4-FFF2-40B4-BE49-F238E27FC236}">
                      <a16:creationId xmlns:a16="http://schemas.microsoft.com/office/drawing/2014/main" id="{A7A1EC5F-8909-092C-4B20-52B0E471C68D}"/>
                    </a:ext>
                  </a:extLst>
                </p:cNvPr>
                <p:cNvPicPr/>
                <p:nvPr/>
              </p:nvPicPr>
              <p:blipFill>
                <a:blip r:embed="rId64"/>
                <a:stretch>
                  <a:fillRect/>
                </a:stretch>
              </p:blipFill>
              <p:spPr>
                <a:xfrm>
                  <a:off x="7031256" y="4125000"/>
                  <a:ext cx="174600"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74" name="Ink 73">
                  <a:extLst>
                    <a:ext uri="{FF2B5EF4-FFF2-40B4-BE49-F238E27FC236}">
                      <a16:creationId xmlns:a16="http://schemas.microsoft.com/office/drawing/2014/main" id="{447997DB-8E9C-C530-714F-BBE94496173B}"/>
                    </a:ext>
                  </a:extLst>
                </p14:cNvPr>
                <p14:cNvContentPartPr/>
                <p14:nvPr/>
              </p14:nvContentPartPr>
              <p14:xfrm>
                <a:off x="7272816" y="4358280"/>
                <a:ext cx="65880" cy="123120"/>
              </p14:xfrm>
            </p:contentPart>
          </mc:Choice>
          <mc:Fallback xmlns="">
            <p:pic>
              <p:nvPicPr>
                <p:cNvPr id="74" name="Ink 73">
                  <a:extLst>
                    <a:ext uri="{FF2B5EF4-FFF2-40B4-BE49-F238E27FC236}">
                      <a16:creationId xmlns:a16="http://schemas.microsoft.com/office/drawing/2014/main" id="{447997DB-8E9C-C530-714F-BBE94496173B}"/>
                    </a:ext>
                  </a:extLst>
                </p:cNvPr>
                <p:cNvPicPr/>
                <p:nvPr/>
              </p:nvPicPr>
              <p:blipFill>
                <a:blip r:embed="rId66"/>
                <a:stretch>
                  <a:fillRect/>
                </a:stretch>
              </p:blipFill>
              <p:spPr>
                <a:xfrm>
                  <a:off x="7255176" y="4340280"/>
                  <a:ext cx="10152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75" name="Ink 74">
                  <a:extLst>
                    <a:ext uri="{FF2B5EF4-FFF2-40B4-BE49-F238E27FC236}">
                      <a16:creationId xmlns:a16="http://schemas.microsoft.com/office/drawing/2014/main" id="{E07AB0FB-C6A5-73E4-EE5D-F6549D5D8104}"/>
                    </a:ext>
                  </a:extLst>
                </p14:cNvPr>
                <p14:cNvContentPartPr/>
                <p14:nvPr/>
              </p14:nvContentPartPr>
              <p14:xfrm>
                <a:off x="7216296" y="4249200"/>
                <a:ext cx="48240" cy="40680"/>
              </p14:xfrm>
            </p:contentPart>
          </mc:Choice>
          <mc:Fallback xmlns="">
            <p:pic>
              <p:nvPicPr>
                <p:cNvPr id="75" name="Ink 74">
                  <a:extLst>
                    <a:ext uri="{FF2B5EF4-FFF2-40B4-BE49-F238E27FC236}">
                      <a16:creationId xmlns:a16="http://schemas.microsoft.com/office/drawing/2014/main" id="{E07AB0FB-C6A5-73E4-EE5D-F6549D5D8104}"/>
                    </a:ext>
                  </a:extLst>
                </p:cNvPr>
                <p:cNvPicPr/>
                <p:nvPr/>
              </p:nvPicPr>
              <p:blipFill>
                <a:blip r:embed="rId68"/>
                <a:stretch>
                  <a:fillRect/>
                </a:stretch>
              </p:blipFill>
              <p:spPr>
                <a:xfrm>
                  <a:off x="7198296" y="4231200"/>
                  <a:ext cx="8388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76" name="Ink 75">
                  <a:extLst>
                    <a:ext uri="{FF2B5EF4-FFF2-40B4-BE49-F238E27FC236}">
                      <a16:creationId xmlns:a16="http://schemas.microsoft.com/office/drawing/2014/main" id="{592A17F3-1E1A-D6E8-6040-21A30D9DEBB7}"/>
                    </a:ext>
                  </a:extLst>
                </p14:cNvPr>
                <p14:cNvContentPartPr/>
                <p14:nvPr/>
              </p14:nvContentPartPr>
              <p14:xfrm>
                <a:off x="7359576" y="4392120"/>
                <a:ext cx="53640" cy="7560"/>
              </p14:xfrm>
            </p:contentPart>
          </mc:Choice>
          <mc:Fallback xmlns="">
            <p:pic>
              <p:nvPicPr>
                <p:cNvPr id="76" name="Ink 75">
                  <a:extLst>
                    <a:ext uri="{FF2B5EF4-FFF2-40B4-BE49-F238E27FC236}">
                      <a16:creationId xmlns:a16="http://schemas.microsoft.com/office/drawing/2014/main" id="{592A17F3-1E1A-D6E8-6040-21A30D9DEBB7}"/>
                    </a:ext>
                  </a:extLst>
                </p:cNvPr>
                <p:cNvPicPr/>
                <p:nvPr/>
              </p:nvPicPr>
              <p:blipFill>
                <a:blip r:embed="rId70"/>
                <a:stretch>
                  <a:fillRect/>
                </a:stretch>
              </p:blipFill>
              <p:spPr>
                <a:xfrm>
                  <a:off x="7341936" y="4374480"/>
                  <a:ext cx="8928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77" name="Ink 76">
                  <a:extLst>
                    <a:ext uri="{FF2B5EF4-FFF2-40B4-BE49-F238E27FC236}">
                      <a16:creationId xmlns:a16="http://schemas.microsoft.com/office/drawing/2014/main" id="{61B45417-C4EA-FF3D-E1DB-FDD9B4271B08}"/>
                    </a:ext>
                  </a:extLst>
                </p14:cNvPr>
                <p14:cNvContentPartPr/>
                <p14:nvPr/>
              </p14:nvContentPartPr>
              <p14:xfrm>
                <a:off x="7483776" y="4311480"/>
                <a:ext cx="26640" cy="152280"/>
              </p14:xfrm>
            </p:contentPart>
          </mc:Choice>
          <mc:Fallback xmlns="">
            <p:pic>
              <p:nvPicPr>
                <p:cNvPr id="77" name="Ink 76">
                  <a:extLst>
                    <a:ext uri="{FF2B5EF4-FFF2-40B4-BE49-F238E27FC236}">
                      <a16:creationId xmlns:a16="http://schemas.microsoft.com/office/drawing/2014/main" id="{61B45417-C4EA-FF3D-E1DB-FDD9B4271B08}"/>
                    </a:ext>
                  </a:extLst>
                </p:cNvPr>
                <p:cNvPicPr/>
                <p:nvPr/>
              </p:nvPicPr>
              <p:blipFill>
                <a:blip r:embed="rId72"/>
                <a:stretch>
                  <a:fillRect/>
                </a:stretch>
              </p:blipFill>
              <p:spPr>
                <a:xfrm>
                  <a:off x="7465776" y="4293840"/>
                  <a:ext cx="62280" cy="187920"/>
                </a:xfrm>
                <a:prstGeom prst="rect">
                  <a:avLst/>
                </a:prstGeom>
              </p:spPr>
            </p:pic>
          </mc:Fallback>
        </mc:AlternateContent>
      </p:grpSp>
      <p:grpSp>
        <p:nvGrpSpPr>
          <p:cNvPr id="82" name="Group 81">
            <a:extLst>
              <a:ext uri="{FF2B5EF4-FFF2-40B4-BE49-F238E27FC236}">
                <a16:creationId xmlns:a16="http://schemas.microsoft.com/office/drawing/2014/main" id="{436BFCE7-D8D9-3067-5E5F-F813D254D7BF}"/>
              </a:ext>
            </a:extLst>
          </p:cNvPr>
          <p:cNvGrpSpPr/>
          <p:nvPr/>
        </p:nvGrpSpPr>
        <p:grpSpPr>
          <a:xfrm>
            <a:off x="7190736" y="3483840"/>
            <a:ext cx="288000" cy="261000"/>
            <a:chOff x="7190736" y="3483840"/>
            <a:chExt cx="288000" cy="261000"/>
          </a:xfrm>
        </p:grpSpPr>
        <mc:AlternateContent xmlns:mc="http://schemas.openxmlformats.org/markup-compatibility/2006" xmlns:p14="http://schemas.microsoft.com/office/powerpoint/2010/main">
          <mc:Choice Requires="p14">
            <p:contentPart p14:bwMode="auto" r:id="rId73">
              <p14:nvContentPartPr>
                <p14:cNvPr id="79" name="Ink 78">
                  <a:extLst>
                    <a:ext uri="{FF2B5EF4-FFF2-40B4-BE49-F238E27FC236}">
                      <a16:creationId xmlns:a16="http://schemas.microsoft.com/office/drawing/2014/main" id="{7EA64369-3B8B-B17A-0BB7-779A44DF63F8}"/>
                    </a:ext>
                  </a:extLst>
                </p14:cNvPr>
                <p14:cNvContentPartPr/>
                <p14:nvPr/>
              </p14:nvContentPartPr>
              <p14:xfrm>
                <a:off x="7190736" y="3483840"/>
                <a:ext cx="158400" cy="247680"/>
              </p14:xfrm>
            </p:contentPart>
          </mc:Choice>
          <mc:Fallback xmlns="">
            <p:pic>
              <p:nvPicPr>
                <p:cNvPr id="79" name="Ink 78">
                  <a:extLst>
                    <a:ext uri="{FF2B5EF4-FFF2-40B4-BE49-F238E27FC236}">
                      <a16:creationId xmlns:a16="http://schemas.microsoft.com/office/drawing/2014/main" id="{7EA64369-3B8B-B17A-0BB7-779A44DF63F8}"/>
                    </a:ext>
                  </a:extLst>
                </p:cNvPr>
                <p:cNvPicPr/>
                <p:nvPr/>
              </p:nvPicPr>
              <p:blipFill>
                <a:blip r:embed="rId74"/>
                <a:stretch>
                  <a:fillRect/>
                </a:stretch>
              </p:blipFill>
              <p:spPr>
                <a:xfrm>
                  <a:off x="7172736" y="3466200"/>
                  <a:ext cx="194040" cy="2833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80" name="Ink 79">
                  <a:extLst>
                    <a:ext uri="{FF2B5EF4-FFF2-40B4-BE49-F238E27FC236}">
                      <a16:creationId xmlns:a16="http://schemas.microsoft.com/office/drawing/2014/main" id="{9ED8A619-D504-117E-4145-06EE913DEF64}"/>
                    </a:ext>
                  </a:extLst>
                </p14:cNvPr>
                <p14:cNvContentPartPr/>
                <p14:nvPr/>
              </p14:nvContentPartPr>
              <p14:xfrm>
                <a:off x="7451736" y="3617400"/>
                <a:ext cx="27000" cy="127440"/>
              </p14:xfrm>
            </p:contentPart>
          </mc:Choice>
          <mc:Fallback xmlns="">
            <p:pic>
              <p:nvPicPr>
                <p:cNvPr id="80" name="Ink 79">
                  <a:extLst>
                    <a:ext uri="{FF2B5EF4-FFF2-40B4-BE49-F238E27FC236}">
                      <a16:creationId xmlns:a16="http://schemas.microsoft.com/office/drawing/2014/main" id="{9ED8A619-D504-117E-4145-06EE913DEF64}"/>
                    </a:ext>
                  </a:extLst>
                </p:cNvPr>
                <p:cNvPicPr/>
                <p:nvPr/>
              </p:nvPicPr>
              <p:blipFill>
                <a:blip r:embed="rId76"/>
                <a:stretch>
                  <a:fillRect/>
                </a:stretch>
              </p:blipFill>
              <p:spPr>
                <a:xfrm>
                  <a:off x="7433736" y="3599760"/>
                  <a:ext cx="6264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81" name="Ink 80">
                  <a:extLst>
                    <a:ext uri="{FF2B5EF4-FFF2-40B4-BE49-F238E27FC236}">
                      <a16:creationId xmlns:a16="http://schemas.microsoft.com/office/drawing/2014/main" id="{479577FB-E711-4E52-685D-3C34C4A7CCC3}"/>
                    </a:ext>
                  </a:extLst>
                </p14:cNvPr>
                <p14:cNvContentPartPr/>
                <p14:nvPr/>
              </p14:nvContentPartPr>
              <p14:xfrm>
                <a:off x="7412136" y="3499680"/>
                <a:ext cx="23040" cy="30600"/>
              </p14:xfrm>
            </p:contentPart>
          </mc:Choice>
          <mc:Fallback xmlns="">
            <p:pic>
              <p:nvPicPr>
                <p:cNvPr id="81" name="Ink 80">
                  <a:extLst>
                    <a:ext uri="{FF2B5EF4-FFF2-40B4-BE49-F238E27FC236}">
                      <a16:creationId xmlns:a16="http://schemas.microsoft.com/office/drawing/2014/main" id="{479577FB-E711-4E52-685D-3C34C4A7CCC3}"/>
                    </a:ext>
                  </a:extLst>
                </p:cNvPr>
                <p:cNvPicPr/>
                <p:nvPr/>
              </p:nvPicPr>
              <p:blipFill>
                <a:blip r:embed="rId78"/>
                <a:stretch>
                  <a:fillRect/>
                </a:stretch>
              </p:blipFill>
              <p:spPr>
                <a:xfrm>
                  <a:off x="7394496" y="3482040"/>
                  <a:ext cx="58680" cy="66240"/>
                </a:xfrm>
                <a:prstGeom prst="rect">
                  <a:avLst/>
                </a:prstGeom>
              </p:spPr>
            </p:pic>
          </mc:Fallback>
        </mc:AlternateContent>
      </p:grpSp>
      <p:grpSp>
        <p:nvGrpSpPr>
          <p:cNvPr id="89" name="Group 88">
            <a:extLst>
              <a:ext uri="{FF2B5EF4-FFF2-40B4-BE49-F238E27FC236}">
                <a16:creationId xmlns:a16="http://schemas.microsoft.com/office/drawing/2014/main" id="{6C478A2C-C939-C775-DD05-D7E46E63F54D}"/>
              </a:ext>
            </a:extLst>
          </p:cNvPr>
          <p:cNvGrpSpPr/>
          <p:nvPr/>
        </p:nvGrpSpPr>
        <p:grpSpPr>
          <a:xfrm>
            <a:off x="7112256" y="2892000"/>
            <a:ext cx="442800" cy="349560"/>
            <a:chOff x="7112256" y="2892000"/>
            <a:chExt cx="442800" cy="349560"/>
          </a:xfrm>
        </p:grpSpPr>
        <mc:AlternateContent xmlns:mc="http://schemas.openxmlformats.org/markup-compatibility/2006" xmlns:p14="http://schemas.microsoft.com/office/powerpoint/2010/main">
          <mc:Choice Requires="p14">
            <p:contentPart p14:bwMode="auto" r:id="rId79">
              <p14:nvContentPartPr>
                <p14:cNvPr id="83" name="Ink 82">
                  <a:extLst>
                    <a:ext uri="{FF2B5EF4-FFF2-40B4-BE49-F238E27FC236}">
                      <a16:creationId xmlns:a16="http://schemas.microsoft.com/office/drawing/2014/main" id="{DB796F98-24F2-DC49-DE07-FAF4C4F8AB93}"/>
                    </a:ext>
                  </a:extLst>
                </p14:cNvPr>
                <p14:cNvContentPartPr/>
                <p14:nvPr/>
              </p14:nvContentPartPr>
              <p14:xfrm>
                <a:off x="7112256" y="2892000"/>
                <a:ext cx="134280" cy="271800"/>
              </p14:xfrm>
            </p:contentPart>
          </mc:Choice>
          <mc:Fallback xmlns="">
            <p:pic>
              <p:nvPicPr>
                <p:cNvPr id="83" name="Ink 82">
                  <a:extLst>
                    <a:ext uri="{FF2B5EF4-FFF2-40B4-BE49-F238E27FC236}">
                      <a16:creationId xmlns:a16="http://schemas.microsoft.com/office/drawing/2014/main" id="{DB796F98-24F2-DC49-DE07-FAF4C4F8AB93}"/>
                    </a:ext>
                  </a:extLst>
                </p:cNvPr>
                <p:cNvPicPr/>
                <p:nvPr/>
              </p:nvPicPr>
              <p:blipFill>
                <a:blip r:embed="rId80"/>
                <a:stretch>
                  <a:fillRect/>
                </a:stretch>
              </p:blipFill>
              <p:spPr>
                <a:xfrm>
                  <a:off x="7094256" y="2874360"/>
                  <a:ext cx="16992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84" name="Ink 83">
                  <a:extLst>
                    <a:ext uri="{FF2B5EF4-FFF2-40B4-BE49-F238E27FC236}">
                      <a16:creationId xmlns:a16="http://schemas.microsoft.com/office/drawing/2014/main" id="{67E09954-DEF8-5330-E315-33D57E3601B9}"/>
                    </a:ext>
                  </a:extLst>
                </p14:cNvPr>
                <p14:cNvContentPartPr/>
                <p14:nvPr/>
              </p14:nvContentPartPr>
              <p14:xfrm>
                <a:off x="7348056" y="3097200"/>
                <a:ext cx="24120" cy="130680"/>
              </p14:xfrm>
            </p:contentPart>
          </mc:Choice>
          <mc:Fallback xmlns="">
            <p:pic>
              <p:nvPicPr>
                <p:cNvPr id="84" name="Ink 83">
                  <a:extLst>
                    <a:ext uri="{FF2B5EF4-FFF2-40B4-BE49-F238E27FC236}">
                      <a16:creationId xmlns:a16="http://schemas.microsoft.com/office/drawing/2014/main" id="{67E09954-DEF8-5330-E315-33D57E3601B9}"/>
                    </a:ext>
                  </a:extLst>
                </p:cNvPr>
                <p:cNvPicPr/>
                <p:nvPr/>
              </p:nvPicPr>
              <p:blipFill>
                <a:blip r:embed="rId82"/>
                <a:stretch>
                  <a:fillRect/>
                </a:stretch>
              </p:blipFill>
              <p:spPr>
                <a:xfrm>
                  <a:off x="7330056" y="3079560"/>
                  <a:ext cx="5976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85" name="Ink 84">
                  <a:extLst>
                    <a:ext uri="{FF2B5EF4-FFF2-40B4-BE49-F238E27FC236}">
                      <a16:creationId xmlns:a16="http://schemas.microsoft.com/office/drawing/2014/main" id="{B1CD582F-5B4C-C484-E38C-5480CD8BD72A}"/>
                    </a:ext>
                  </a:extLst>
                </p14:cNvPr>
                <p14:cNvContentPartPr/>
                <p14:nvPr/>
              </p14:nvContentPartPr>
              <p14:xfrm>
                <a:off x="7322136" y="3000720"/>
                <a:ext cx="21960" cy="25200"/>
              </p14:xfrm>
            </p:contentPart>
          </mc:Choice>
          <mc:Fallback xmlns="">
            <p:pic>
              <p:nvPicPr>
                <p:cNvPr id="85" name="Ink 84">
                  <a:extLst>
                    <a:ext uri="{FF2B5EF4-FFF2-40B4-BE49-F238E27FC236}">
                      <a16:creationId xmlns:a16="http://schemas.microsoft.com/office/drawing/2014/main" id="{B1CD582F-5B4C-C484-E38C-5480CD8BD72A}"/>
                    </a:ext>
                  </a:extLst>
                </p:cNvPr>
                <p:cNvPicPr/>
                <p:nvPr/>
              </p:nvPicPr>
              <p:blipFill>
                <a:blip r:embed="rId84"/>
                <a:stretch>
                  <a:fillRect/>
                </a:stretch>
              </p:blipFill>
              <p:spPr>
                <a:xfrm>
                  <a:off x="7304496" y="2983080"/>
                  <a:ext cx="5760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86" name="Ink 85">
                  <a:extLst>
                    <a:ext uri="{FF2B5EF4-FFF2-40B4-BE49-F238E27FC236}">
                      <a16:creationId xmlns:a16="http://schemas.microsoft.com/office/drawing/2014/main" id="{67B794B8-F119-358E-B4FF-E4A75008E534}"/>
                    </a:ext>
                  </a:extLst>
                </p14:cNvPr>
                <p14:cNvContentPartPr/>
                <p14:nvPr/>
              </p14:nvContentPartPr>
              <p14:xfrm>
                <a:off x="7426536" y="3164520"/>
                <a:ext cx="75240" cy="17640"/>
              </p14:xfrm>
            </p:contentPart>
          </mc:Choice>
          <mc:Fallback xmlns="">
            <p:pic>
              <p:nvPicPr>
                <p:cNvPr id="86" name="Ink 85">
                  <a:extLst>
                    <a:ext uri="{FF2B5EF4-FFF2-40B4-BE49-F238E27FC236}">
                      <a16:creationId xmlns:a16="http://schemas.microsoft.com/office/drawing/2014/main" id="{67B794B8-F119-358E-B4FF-E4A75008E534}"/>
                    </a:ext>
                  </a:extLst>
                </p:cNvPr>
                <p:cNvPicPr/>
                <p:nvPr/>
              </p:nvPicPr>
              <p:blipFill>
                <a:blip r:embed="rId86"/>
                <a:stretch>
                  <a:fillRect/>
                </a:stretch>
              </p:blipFill>
              <p:spPr>
                <a:xfrm>
                  <a:off x="7408536" y="3146880"/>
                  <a:ext cx="11088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87" name="Ink 86">
                  <a:extLst>
                    <a:ext uri="{FF2B5EF4-FFF2-40B4-BE49-F238E27FC236}">
                      <a16:creationId xmlns:a16="http://schemas.microsoft.com/office/drawing/2014/main" id="{CBF0C0DF-5156-B02D-BE94-3C5F4B6C2676}"/>
                    </a:ext>
                  </a:extLst>
                </p14:cNvPr>
                <p14:cNvContentPartPr/>
                <p14:nvPr/>
              </p14:nvContentPartPr>
              <p14:xfrm>
                <a:off x="7440216" y="3131400"/>
                <a:ext cx="49320" cy="110160"/>
              </p14:xfrm>
            </p:contentPart>
          </mc:Choice>
          <mc:Fallback xmlns="">
            <p:pic>
              <p:nvPicPr>
                <p:cNvPr id="87" name="Ink 86">
                  <a:extLst>
                    <a:ext uri="{FF2B5EF4-FFF2-40B4-BE49-F238E27FC236}">
                      <a16:creationId xmlns:a16="http://schemas.microsoft.com/office/drawing/2014/main" id="{CBF0C0DF-5156-B02D-BE94-3C5F4B6C2676}"/>
                    </a:ext>
                  </a:extLst>
                </p:cNvPr>
                <p:cNvPicPr/>
                <p:nvPr/>
              </p:nvPicPr>
              <p:blipFill>
                <a:blip r:embed="rId88"/>
                <a:stretch>
                  <a:fillRect/>
                </a:stretch>
              </p:blipFill>
              <p:spPr>
                <a:xfrm>
                  <a:off x="7422216" y="3113760"/>
                  <a:ext cx="8496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88" name="Ink 87">
                  <a:extLst>
                    <a:ext uri="{FF2B5EF4-FFF2-40B4-BE49-F238E27FC236}">
                      <a16:creationId xmlns:a16="http://schemas.microsoft.com/office/drawing/2014/main" id="{41ADF11E-8757-EC30-1B66-316CDF1DC15B}"/>
                    </a:ext>
                  </a:extLst>
                </p14:cNvPr>
                <p14:cNvContentPartPr/>
                <p14:nvPr/>
              </p14:nvContentPartPr>
              <p14:xfrm>
                <a:off x="7522296" y="3070200"/>
                <a:ext cx="32760" cy="150480"/>
              </p14:xfrm>
            </p:contentPart>
          </mc:Choice>
          <mc:Fallback xmlns="">
            <p:pic>
              <p:nvPicPr>
                <p:cNvPr id="88" name="Ink 87">
                  <a:extLst>
                    <a:ext uri="{FF2B5EF4-FFF2-40B4-BE49-F238E27FC236}">
                      <a16:creationId xmlns:a16="http://schemas.microsoft.com/office/drawing/2014/main" id="{41ADF11E-8757-EC30-1B66-316CDF1DC15B}"/>
                    </a:ext>
                  </a:extLst>
                </p:cNvPr>
                <p:cNvPicPr/>
                <p:nvPr/>
              </p:nvPicPr>
              <p:blipFill>
                <a:blip r:embed="rId90"/>
                <a:stretch>
                  <a:fillRect/>
                </a:stretch>
              </p:blipFill>
              <p:spPr>
                <a:xfrm>
                  <a:off x="7504656" y="3052200"/>
                  <a:ext cx="68400" cy="186120"/>
                </a:xfrm>
                <a:prstGeom prst="rect">
                  <a:avLst/>
                </a:prstGeom>
              </p:spPr>
            </p:pic>
          </mc:Fallback>
        </mc:AlternateContent>
      </p:grpSp>
      <p:grpSp>
        <p:nvGrpSpPr>
          <p:cNvPr id="99" name="Group 98">
            <a:extLst>
              <a:ext uri="{FF2B5EF4-FFF2-40B4-BE49-F238E27FC236}">
                <a16:creationId xmlns:a16="http://schemas.microsoft.com/office/drawing/2014/main" id="{7C28FB21-DF25-1AA0-B9F2-51CDA5DC92A9}"/>
              </a:ext>
            </a:extLst>
          </p:cNvPr>
          <p:cNvGrpSpPr/>
          <p:nvPr/>
        </p:nvGrpSpPr>
        <p:grpSpPr>
          <a:xfrm>
            <a:off x="10662216" y="2088840"/>
            <a:ext cx="1269360" cy="504360"/>
            <a:chOff x="10662216" y="2088840"/>
            <a:chExt cx="1269360" cy="504360"/>
          </a:xfrm>
        </p:grpSpPr>
        <mc:AlternateContent xmlns:mc="http://schemas.openxmlformats.org/markup-compatibility/2006" xmlns:p14="http://schemas.microsoft.com/office/powerpoint/2010/main">
          <mc:Choice Requires="p14">
            <p:contentPart p14:bwMode="auto" r:id="rId91">
              <p14:nvContentPartPr>
                <p14:cNvPr id="90" name="Ink 89">
                  <a:extLst>
                    <a:ext uri="{FF2B5EF4-FFF2-40B4-BE49-F238E27FC236}">
                      <a16:creationId xmlns:a16="http://schemas.microsoft.com/office/drawing/2014/main" id="{30FDBD49-472A-2353-C266-C774CADDF323}"/>
                    </a:ext>
                  </a:extLst>
                </p14:cNvPr>
                <p14:cNvContentPartPr/>
                <p14:nvPr/>
              </p14:nvContentPartPr>
              <p14:xfrm>
                <a:off x="10678776" y="2199720"/>
                <a:ext cx="155520" cy="393480"/>
              </p14:xfrm>
            </p:contentPart>
          </mc:Choice>
          <mc:Fallback xmlns="">
            <p:pic>
              <p:nvPicPr>
                <p:cNvPr id="90" name="Ink 89">
                  <a:extLst>
                    <a:ext uri="{FF2B5EF4-FFF2-40B4-BE49-F238E27FC236}">
                      <a16:creationId xmlns:a16="http://schemas.microsoft.com/office/drawing/2014/main" id="{30FDBD49-472A-2353-C266-C774CADDF323}"/>
                    </a:ext>
                  </a:extLst>
                </p:cNvPr>
                <p:cNvPicPr/>
                <p:nvPr/>
              </p:nvPicPr>
              <p:blipFill>
                <a:blip r:embed="rId92"/>
                <a:stretch>
                  <a:fillRect/>
                </a:stretch>
              </p:blipFill>
              <p:spPr>
                <a:xfrm>
                  <a:off x="10661136" y="2182080"/>
                  <a:ext cx="191160" cy="42912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91" name="Ink 90">
                  <a:extLst>
                    <a:ext uri="{FF2B5EF4-FFF2-40B4-BE49-F238E27FC236}">
                      <a16:creationId xmlns:a16="http://schemas.microsoft.com/office/drawing/2014/main" id="{ACED90F0-B70F-B7F0-8473-D707552EC76C}"/>
                    </a:ext>
                  </a:extLst>
                </p14:cNvPr>
                <p14:cNvContentPartPr/>
                <p14:nvPr/>
              </p14:nvContentPartPr>
              <p14:xfrm>
                <a:off x="10662216" y="2382600"/>
                <a:ext cx="205560" cy="104040"/>
              </p14:xfrm>
            </p:contentPart>
          </mc:Choice>
          <mc:Fallback xmlns="">
            <p:pic>
              <p:nvPicPr>
                <p:cNvPr id="91" name="Ink 90">
                  <a:extLst>
                    <a:ext uri="{FF2B5EF4-FFF2-40B4-BE49-F238E27FC236}">
                      <a16:creationId xmlns:a16="http://schemas.microsoft.com/office/drawing/2014/main" id="{ACED90F0-B70F-B7F0-8473-D707552EC76C}"/>
                    </a:ext>
                  </a:extLst>
                </p:cNvPr>
                <p:cNvPicPr/>
                <p:nvPr/>
              </p:nvPicPr>
              <p:blipFill>
                <a:blip r:embed="rId94"/>
                <a:stretch>
                  <a:fillRect/>
                </a:stretch>
              </p:blipFill>
              <p:spPr>
                <a:xfrm>
                  <a:off x="10644216" y="2364600"/>
                  <a:ext cx="24120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92" name="Ink 91">
                  <a:extLst>
                    <a:ext uri="{FF2B5EF4-FFF2-40B4-BE49-F238E27FC236}">
                      <a16:creationId xmlns:a16="http://schemas.microsoft.com/office/drawing/2014/main" id="{D6A48633-CA0B-0E29-AC59-8BB9979573A3}"/>
                    </a:ext>
                  </a:extLst>
                </p14:cNvPr>
                <p14:cNvContentPartPr/>
                <p14:nvPr/>
              </p14:nvContentPartPr>
              <p14:xfrm>
                <a:off x="10910976" y="2191080"/>
                <a:ext cx="132480" cy="276120"/>
              </p14:xfrm>
            </p:contentPart>
          </mc:Choice>
          <mc:Fallback xmlns="">
            <p:pic>
              <p:nvPicPr>
                <p:cNvPr id="92" name="Ink 91">
                  <a:extLst>
                    <a:ext uri="{FF2B5EF4-FFF2-40B4-BE49-F238E27FC236}">
                      <a16:creationId xmlns:a16="http://schemas.microsoft.com/office/drawing/2014/main" id="{D6A48633-CA0B-0E29-AC59-8BB9979573A3}"/>
                    </a:ext>
                  </a:extLst>
                </p:cNvPr>
                <p:cNvPicPr/>
                <p:nvPr/>
              </p:nvPicPr>
              <p:blipFill>
                <a:blip r:embed="rId96"/>
                <a:stretch>
                  <a:fillRect/>
                </a:stretch>
              </p:blipFill>
              <p:spPr>
                <a:xfrm>
                  <a:off x="10892976" y="2173440"/>
                  <a:ext cx="16812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93" name="Ink 92">
                  <a:extLst>
                    <a:ext uri="{FF2B5EF4-FFF2-40B4-BE49-F238E27FC236}">
                      <a16:creationId xmlns:a16="http://schemas.microsoft.com/office/drawing/2014/main" id="{908F1D6F-62FF-7C6E-087F-4683FA30DDBB}"/>
                    </a:ext>
                  </a:extLst>
                </p14:cNvPr>
                <p14:cNvContentPartPr/>
                <p14:nvPr/>
              </p14:nvContentPartPr>
              <p14:xfrm>
                <a:off x="10988016" y="2257680"/>
                <a:ext cx="253800" cy="191520"/>
              </p14:xfrm>
            </p:contentPart>
          </mc:Choice>
          <mc:Fallback xmlns="">
            <p:pic>
              <p:nvPicPr>
                <p:cNvPr id="93" name="Ink 92">
                  <a:extLst>
                    <a:ext uri="{FF2B5EF4-FFF2-40B4-BE49-F238E27FC236}">
                      <a16:creationId xmlns:a16="http://schemas.microsoft.com/office/drawing/2014/main" id="{908F1D6F-62FF-7C6E-087F-4683FA30DDBB}"/>
                    </a:ext>
                  </a:extLst>
                </p:cNvPr>
                <p:cNvPicPr/>
                <p:nvPr/>
              </p:nvPicPr>
              <p:blipFill>
                <a:blip r:embed="rId98"/>
                <a:stretch>
                  <a:fillRect/>
                </a:stretch>
              </p:blipFill>
              <p:spPr>
                <a:xfrm>
                  <a:off x="10970376" y="2239680"/>
                  <a:ext cx="28944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94" name="Ink 93">
                  <a:extLst>
                    <a:ext uri="{FF2B5EF4-FFF2-40B4-BE49-F238E27FC236}">
                      <a16:creationId xmlns:a16="http://schemas.microsoft.com/office/drawing/2014/main" id="{0B9264D3-4820-B9C4-EC8E-5156B2F966F4}"/>
                    </a:ext>
                  </a:extLst>
                </p14:cNvPr>
                <p14:cNvContentPartPr/>
                <p14:nvPr/>
              </p14:nvContentPartPr>
              <p14:xfrm>
                <a:off x="11180616" y="2138520"/>
                <a:ext cx="137160" cy="282960"/>
              </p14:xfrm>
            </p:contentPart>
          </mc:Choice>
          <mc:Fallback xmlns="">
            <p:pic>
              <p:nvPicPr>
                <p:cNvPr id="94" name="Ink 93">
                  <a:extLst>
                    <a:ext uri="{FF2B5EF4-FFF2-40B4-BE49-F238E27FC236}">
                      <a16:creationId xmlns:a16="http://schemas.microsoft.com/office/drawing/2014/main" id="{0B9264D3-4820-B9C4-EC8E-5156B2F966F4}"/>
                    </a:ext>
                  </a:extLst>
                </p:cNvPr>
                <p:cNvPicPr/>
                <p:nvPr/>
              </p:nvPicPr>
              <p:blipFill>
                <a:blip r:embed="rId100"/>
                <a:stretch>
                  <a:fillRect/>
                </a:stretch>
              </p:blipFill>
              <p:spPr>
                <a:xfrm>
                  <a:off x="11162616" y="2120880"/>
                  <a:ext cx="17280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95" name="Ink 94">
                  <a:extLst>
                    <a:ext uri="{FF2B5EF4-FFF2-40B4-BE49-F238E27FC236}">
                      <a16:creationId xmlns:a16="http://schemas.microsoft.com/office/drawing/2014/main" id="{9FA038BD-E84F-B4F4-F51D-81EE5A299EEA}"/>
                    </a:ext>
                  </a:extLst>
                </p14:cNvPr>
                <p14:cNvContentPartPr/>
                <p14:nvPr/>
              </p14:nvContentPartPr>
              <p14:xfrm>
                <a:off x="11481216" y="2191800"/>
                <a:ext cx="152640" cy="51120"/>
              </p14:xfrm>
            </p:contentPart>
          </mc:Choice>
          <mc:Fallback xmlns="">
            <p:pic>
              <p:nvPicPr>
                <p:cNvPr id="95" name="Ink 94">
                  <a:extLst>
                    <a:ext uri="{FF2B5EF4-FFF2-40B4-BE49-F238E27FC236}">
                      <a16:creationId xmlns:a16="http://schemas.microsoft.com/office/drawing/2014/main" id="{9FA038BD-E84F-B4F4-F51D-81EE5A299EEA}"/>
                    </a:ext>
                  </a:extLst>
                </p:cNvPr>
                <p:cNvPicPr/>
                <p:nvPr/>
              </p:nvPicPr>
              <p:blipFill>
                <a:blip r:embed="rId102"/>
                <a:stretch>
                  <a:fillRect/>
                </a:stretch>
              </p:blipFill>
              <p:spPr>
                <a:xfrm>
                  <a:off x="11463576" y="2174160"/>
                  <a:ext cx="18828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96" name="Ink 95">
                  <a:extLst>
                    <a:ext uri="{FF2B5EF4-FFF2-40B4-BE49-F238E27FC236}">
                      <a16:creationId xmlns:a16="http://schemas.microsoft.com/office/drawing/2014/main" id="{4DC6FB9F-365A-9D88-67D8-BEC3A99CD606}"/>
                    </a:ext>
                  </a:extLst>
                </p14:cNvPr>
                <p14:cNvContentPartPr/>
                <p14:nvPr/>
              </p14:nvContentPartPr>
              <p14:xfrm>
                <a:off x="11464656" y="2309880"/>
                <a:ext cx="142560" cy="56520"/>
              </p14:xfrm>
            </p:contentPart>
          </mc:Choice>
          <mc:Fallback xmlns="">
            <p:pic>
              <p:nvPicPr>
                <p:cNvPr id="96" name="Ink 95">
                  <a:extLst>
                    <a:ext uri="{FF2B5EF4-FFF2-40B4-BE49-F238E27FC236}">
                      <a16:creationId xmlns:a16="http://schemas.microsoft.com/office/drawing/2014/main" id="{4DC6FB9F-365A-9D88-67D8-BEC3A99CD606}"/>
                    </a:ext>
                  </a:extLst>
                </p:cNvPr>
                <p:cNvPicPr/>
                <p:nvPr/>
              </p:nvPicPr>
              <p:blipFill>
                <a:blip r:embed="rId104"/>
                <a:stretch>
                  <a:fillRect/>
                </a:stretch>
              </p:blipFill>
              <p:spPr>
                <a:xfrm>
                  <a:off x="11446656" y="2291880"/>
                  <a:ext cx="17820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98" name="Ink 97">
                  <a:extLst>
                    <a:ext uri="{FF2B5EF4-FFF2-40B4-BE49-F238E27FC236}">
                      <a16:creationId xmlns:a16="http://schemas.microsoft.com/office/drawing/2014/main" id="{C6A5DEF5-3F5D-7AD7-96D9-7FD2D485FB32}"/>
                    </a:ext>
                  </a:extLst>
                </p14:cNvPr>
                <p14:cNvContentPartPr/>
                <p14:nvPr/>
              </p14:nvContentPartPr>
              <p14:xfrm>
                <a:off x="11710896" y="2088840"/>
                <a:ext cx="220680" cy="348120"/>
              </p14:xfrm>
            </p:contentPart>
          </mc:Choice>
          <mc:Fallback xmlns="">
            <p:pic>
              <p:nvPicPr>
                <p:cNvPr id="98" name="Ink 97">
                  <a:extLst>
                    <a:ext uri="{FF2B5EF4-FFF2-40B4-BE49-F238E27FC236}">
                      <a16:creationId xmlns:a16="http://schemas.microsoft.com/office/drawing/2014/main" id="{C6A5DEF5-3F5D-7AD7-96D9-7FD2D485FB32}"/>
                    </a:ext>
                  </a:extLst>
                </p:cNvPr>
                <p:cNvPicPr/>
                <p:nvPr/>
              </p:nvPicPr>
              <p:blipFill>
                <a:blip r:embed="rId106"/>
                <a:stretch>
                  <a:fillRect/>
                </a:stretch>
              </p:blipFill>
              <p:spPr>
                <a:xfrm>
                  <a:off x="11693256" y="2070840"/>
                  <a:ext cx="256320" cy="383760"/>
                </a:xfrm>
                <a:prstGeom prst="rect">
                  <a:avLst/>
                </a:prstGeom>
              </p:spPr>
            </p:pic>
          </mc:Fallback>
        </mc:AlternateContent>
      </p:grpSp>
      <p:grpSp>
        <p:nvGrpSpPr>
          <p:cNvPr id="116" name="Group 115">
            <a:extLst>
              <a:ext uri="{FF2B5EF4-FFF2-40B4-BE49-F238E27FC236}">
                <a16:creationId xmlns:a16="http://schemas.microsoft.com/office/drawing/2014/main" id="{76C35131-C790-CC1F-CC50-05A384D003E7}"/>
              </a:ext>
            </a:extLst>
          </p:cNvPr>
          <p:cNvGrpSpPr/>
          <p:nvPr/>
        </p:nvGrpSpPr>
        <p:grpSpPr>
          <a:xfrm>
            <a:off x="8641896" y="4909440"/>
            <a:ext cx="2010240" cy="360720"/>
            <a:chOff x="8641896" y="4909440"/>
            <a:chExt cx="2010240" cy="360720"/>
          </a:xfrm>
        </p:grpSpPr>
        <mc:AlternateContent xmlns:mc="http://schemas.openxmlformats.org/markup-compatibility/2006" xmlns:p14="http://schemas.microsoft.com/office/powerpoint/2010/main">
          <mc:Choice Requires="p14">
            <p:contentPart p14:bwMode="auto" r:id="rId107">
              <p14:nvContentPartPr>
                <p14:cNvPr id="102" name="Ink 101">
                  <a:extLst>
                    <a:ext uri="{FF2B5EF4-FFF2-40B4-BE49-F238E27FC236}">
                      <a16:creationId xmlns:a16="http://schemas.microsoft.com/office/drawing/2014/main" id="{279A18AB-B484-E1C9-791C-C150EE955AB9}"/>
                    </a:ext>
                  </a:extLst>
                </p14:cNvPr>
                <p14:cNvContentPartPr/>
                <p14:nvPr/>
              </p14:nvContentPartPr>
              <p14:xfrm>
                <a:off x="9870576" y="4909440"/>
                <a:ext cx="240120" cy="243360"/>
              </p14:xfrm>
            </p:contentPart>
          </mc:Choice>
          <mc:Fallback xmlns="">
            <p:pic>
              <p:nvPicPr>
                <p:cNvPr id="102" name="Ink 101">
                  <a:extLst>
                    <a:ext uri="{FF2B5EF4-FFF2-40B4-BE49-F238E27FC236}">
                      <a16:creationId xmlns:a16="http://schemas.microsoft.com/office/drawing/2014/main" id="{279A18AB-B484-E1C9-791C-C150EE955AB9}"/>
                    </a:ext>
                  </a:extLst>
                </p:cNvPr>
                <p:cNvPicPr/>
                <p:nvPr/>
              </p:nvPicPr>
              <p:blipFill>
                <a:blip r:embed="rId108"/>
                <a:stretch>
                  <a:fillRect/>
                </a:stretch>
              </p:blipFill>
              <p:spPr>
                <a:xfrm>
                  <a:off x="9852576" y="4891440"/>
                  <a:ext cx="27576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03" name="Ink 102">
                  <a:extLst>
                    <a:ext uri="{FF2B5EF4-FFF2-40B4-BE49-F238E27FC236}">
                      <a16:creationId xmlns:a16="http://schemas.microsoft.com/office/drawing/2014/main" id="{FD1E431E-D23A-4A9C-94C1-C7C6FBE2AC60}"/>
                    </a:ext>
                  </a:extLst>
                </p14:cNvPr>
                <p14:cNvContentPartPr/>
                <p14:nvPr/>
              </p14:nvContentPartPr>
              <p14:xfrm>
                <a:off x="10071456" y="4920600"/>
                <a:ext cx="185400" cy="214200"/>
              </p14:xfrm>
            </p:contentPart>
          </mc:Choice>
          <mc:Fallback xmlns="">
            <p:pic>
              <p:nvPicPr>
                <p:cNvPr id="103" name="Ink 102">
                  <a:extLst>
                    <a:ext uri="{FF2B5EF4-FFF2-40B4-BE49-F238E27FC236}">
                      <a16:creationId xmlns:a16="http://schemas.microsoft.com/office/drawing/2014/main" id="{FD1E431E-D23A-4A9C-94C1-C7C6FBE2AC60}"/>
                    </a:ext>
                  </a:extLst>
                </p:cNvPr>
                <p:cNvPicPr/>
                <p:nvPr/>
              </p:nvPicPr>
              <p:blipFill>
                <a:blip r:embed="rId110"/>
                <a:stretch>
                  <a:fillRect/>
                </a:stretch>
              </p:blipFill>
              <p:spPr>
                <a:xfrm>
                  <a:off x="10053816" y="4902960"/>
                  <a:ext cx="22104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05" name="Ink 104">
                  <a:extLst>
                    <a:ext uri="{FF2B5EF4-FFF2-40B4-BE49-F238E27FC236}">
                      <a16:creationId xmlns:a16="http://schemas.microsoft.com/office/drawing/2014/main" id="{BD8164B9-15B1-5CE8-BB7F-2F48DD787D96}"/>
                    </a:ext>
                  </a:extLst>
                </p14:cNvPr>
                <p14:cNvContentPartPr/>
                <p14:nvPr/>
              </p14:nvContentPartPr>
              <p14:xfrm>
                <a:off x="10286376" y="4992600"/>
                <a:ext cx="320040" cy="13680"/>
              </p14:xfrm>
            </p:contentPart>
          </mc:Choice>
          <mc:Fallback xmlns="">
            <p:pic>
              <p:nvPicPr>
                <p:cNvPr id="105" name="Ink 104">
                  <a:extLst>
                    <a:ext uri="{FF2B5EF4-FFF2-40B4-BE49-F238E27FC236}">
                      <a16:creationId xmlns:a16="http://schemas.microsoft.com/office/drawing/2014/main" id="{BD8164B9-15B1-5CE8-BB7F-2F48DD787D96}"/>
                    </a:ext>
                  </a:extLst>
                </p:cNvPr>
                <p:cNvPicPr/>
                <p:nvPr/>
              </p:nvPicPr>
              <p:blipFill>
                <a:blip r:embed="rId112"/>
                <a:stretch>
                  <a:fillRect/>
                </a:stretch>
              </p:blipFill>
              <p:spPr>
                <a:xfrm>
                  <a:off x="10268736" y="4974960"/>
                  <a:ext cx="35568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06" name="Ink 105">
                  <a:extLst>
                    <a:ext uri="{FF2B5EF4-FFF2-40B4-BE49-F238E27FC236}">
                      <a16:creationId xmlns:a16="http://schemas.microsoft.com/office/drawing/2014/main" id="{9E2B0AD3-9619-C956-86E5-7F3D2506A077}"/>
                    </a:ext>
                  </a:extLst>
                </p14:cNvPr>
                <p14:cNvContentPartPr/>
                <p14:nvPr/>
              </p14:nvContentPartPr>
              <p14:xfrm>
                <a:off x="10520376" y="4928880"/>
                <a:ext cx="131760" cy="161280"/>
              </p14:xfrm>
            </p:contentPart>
          </mc:Choice>
          <mc:Fallback xmlns="">
            <p:pic>
              <p:nvPicPr>
                <p:cNvPr id="106" name="Ink 105">
                  <a:extLst>
                    <a:ext uri="{FF2B5EF4-FFF2-40B4-BE49-F238E27FC236}">
                      <a16:creationId xmlns:a16="http://schemas.microsoft.com/office/drawing/2014/main" id="{9E2B0AD3-9619-C956-86E5-7F3D2506A077}"/>
                    </a:ext>
                  </a:extLst>
                </p:cNvPr>
                <p:cNvPicPr/>
                <p:nvPr/>
              </p:nvPicPr>
              <p:blipFill>
                <a:blip r:embed="rId114"/>
                <a:stretch>
                  <a:fillRect/>
                </a:stretch>
              </p:blipFill>
              <p:spPr>
                <a:xfrm>
                  <a:off x="10502376" y="4911240"/>
                  <a:ext cx="16740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08" name="Ink 107">
                  <a:extLst>
                    <a:ext uri="{FF2B5EF4-FFF2-40B4-BE49-F238E27FC236}">
                      <a16:creationId xmlns:a16="http://schemas.microsoft.com/office/drawing/2014/main" id="{F363469D-B188-04EA-2571-3697C4AD117A}"/>
                    </a:ext>
                  </a:extLst>
                </p14:cNvPr>
                <p14:cNvContentPartPr/>
                <p14:nvPr/>
              </p14:nvContentPartPr>
              <p14:xfrm>
                <a:off x="9541176" y="5021040"/>
                <a:ext cx="398880" cy="28440"/>
              </p14:xfrm>
            </p:contentPart>
          </mc:Choice>
          <mc:Fallback xmlns="">
            <p:pic>
              <p:nvPicPr>
                <p:cNvPr id="108" name="Ink 107">
                  <a:extLst>
                    <a:ext uri="{FF2B5EF4-FFF2-40B4-BE49-F238E27FC236}">
                      <a16:creationId xmlns:a16="http://schemas.microsoft.com/office/drawing/2014/main" id="{F363469D-B188-04EA-2571-3697C4AD117A}"/>
                    </a:ext>
                  </a:extLst>
                </p:cNvPr>
                <p:cNvPicPr/>
                <p:nvPr/>
              </p:nvPicPr>
              <p:blipFill>
                <a:blip r:embed="rId116"/>
                <a:stretch>
                  <a:fillRect/>
                </a:stretch>
              </p:blipFill>
              <p:spPr>
                <a:xfrm>
                  <a:off x="9523176" y="5003400"/>
                  <a:ext cx="43452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09" name="Ink 108">
                  <a:extLst>
                    <a:ext uri="{FF2B5EF4-FFF2-40B4-BE49-F238E27FC236}">
                      <a16:creationId xmlns:a16="http://schemas.microsoft.com/office/drawing/2014/main" id="{A32BE4E8-FDEA-0628-D1CF-E39C9427CABE}"/>
                    </a:ext>
                  </a:extLst>
                </p14:cNvPr>
                <p14:cNvContentPartPr/>
                <p14:nvPr/>
              </p14:nvContentPartPr>
              <p14:xfrm>
                <a:off x="9537936" y="4967040"/>
                <a:ext cx="105840" cy="132120"/>
              </p14:xfrm>
            </p:contentPart>
          </mc:Choice>
          <mc:Fallback xmlns="">
            <p:pic>
              <p:nvPicPr>
                <p:cNvPr id="109" name="Ink 108">
                  <a:extLst>
                    <a:ext uri="{FF2B5EF4-FFF2-40B4-BE49-F238E27FC236}">
                      <a16:creationId xmlns:a16="http://schemas.microsoft.com/office/drawing/2014/main" id="{A32BE4E8-FDEA-0628-D1CF-E39C9427CABE}"/>
                    </a:ext>
                  </a:extLst>
                </p:cNvPr>
                <p:cNvPicPr/>
                <p:nvPr/>
              </p:nvPicPr>
              <p:blipFill>
                <a:blip r:embed="rId118"/>
                <a:stretch>
                  <a:fillRect/>
                </a:stretch>
              </p:blipFill>
              <p:spPr>
                <a:xfrm>
                  <a:off x="9520296" y="4949040"/>
                  <a:ext cx="14148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11" name="Ink 110">
                  <a:extLst>
                    <a:ext uri="{FF2B5EF4-FFF2-40B4-BE49-F238E27FC236}">
                      <a16:creationId xmlns:a16="http://schemas.microsoft.com/office/drawing/2014/main" id="{259591EF-1FB3-F606-615F-E8B3E1165027}"/>
                    </a:ext>
                  </a:extLst>
                </p14:cNvPr>
                <p14:cNvContentPartPr/>
                <p14:nvPr/>
              </p14:nvContentPartPr>
              <p14:xfrm>
                <a:off x="8641896" y="5109960"/>
                <a:ext cx="210600" cy="145080"/>
              </p14:xfrm>
            </p:contentPart>
          </mc:Choice>
          <mc:Fallback xmlns="">
            <p:pic>
              <p:nvPicPr>
                <p:cNvPr id="111" name="Ink 110">
                  <a:extLst>
                    <a:ext uri="{FF2B5EF4-FFF2-40B4-BE49-F238E27FC236}">
                      <a16:creationId xmlns:a16="http://schemas.microsoft.com/office/drawing/2014/main" id="{259591EF-1FB3-F606-615F-E8B3E1165027}"/>
                    </a:ext>
                  </a:extLst>
                </p:cNvPr>
                <p:cNvPicPr/>
                <p:nvPr/>
              </p:nvPicPr>
              <p:blipFill>
                <a:blip r:embed="rId120"/>
                <a:stretch>
                  <a:fillRect/>
                </a:stretch>
              </p:blipFill>
              <p:spPr>
                <a:xfrm>
                  <a:off x="8624256" y="5091960"/>
                  <a:ext cx="24624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12" name="Ink 111">
                  <a:extLst>
                    <a:ext uri="{FF2B5EF4-FFF2-40B4-BE49-F238E27FC236}">
                      <a16:creationId xmlns:a16="http://schemas.microsoft.com/office/drawing/2014/main" id="{F484CEBC-C03A-A8E0-F5DA-77A015B7309C}"/>
                    </a:ext>
                  </a:extLst>
                </p14:cNvPr>
                <p14:cNvContentPartPr/>
                <p14:nvPr/>
              </p14:nvContentPartPr>
              <p14:xfrm>
                <a:off x="8862216" y="5082960"/>
                <a:ext cx="225360" cy="187200"/>
              </p14:xfrm>
            </p:contentPart>
          </mc:Choice>
          <mc:Fallback xmlns="">
            <p:pic>
              <p:nvPicPr>
                <p:cNvPr id="112" name="Ink 111">
                  <a:extLst>
                    <a:ext uri="{FF2B5EF4-FFF2-40B4-BE49-F238E27FC236}">
                      <a16:creationId xmlns:a16="http://schemas.microsoft.com/office/drawing/2014/main" id="{F484CEBC-C03A-A8E0-F5DA-77A015B7309C}"/>
                    </a:ext>
                  </a:extLst>
                </p:cNvPr>
                <p:cNvPicPr/>
                <p:nvPr/>
              </p:nvPicPr>
              <p:blipFill>
                <a:blip r:embed="rId122"/>
                <a:stretch>
                  <a:fillRect/>
                </a:stretch>
              </p:blipFill>
              <p:spPr>
                <a:xfrm>
                  <a:off x="8844576" y="5065320"/>
                  <a:ext cx="26100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14" name="Ink 113">
                  <a:extLst>
                    <a:ext uri="{FF2B5EF4-FFF2-40B4-BE49-F238E27FC236}">
                      <a16:creationId xmlns:a16="http://schemas.microsoft.com/office/drawing/2014/main" id="{4F996A94-C1D5-B6F8-CAF4-1BFCF11B86A1}"/>
                    </a:ext>
                  </a:extLst>
                </p14:cNvPr>
                <p14:cNvContentPartPr/>
                <p14:nvPr/>
              </p14:nvContentPartPr>
              <p14:xfrm>
                <a:off x="9102696" y="5145600"/>
                <a:ext cx="302760" cy="6480"/>
              </p14:xfrm>
            </p:contentPart>
          </mc:Choice>
          <mc:Fallback xmlns="">
            <p:pic>
              <p:nvPicPr>
                <p:cNvPr id="114" name="Ink 113">
                  <a:extLst>
                    <a:ext uri="{FF2B5EF4-FFF2-40B4-BE49-F238E27FC236}">
                      <a16:creationId xmlns:a16="http://schemas.microsoft.com/office/drawing/2014/main" id="{4F996A94-C1D5-B6F8-CAF4-1BFCF11B86A1}"/>
                    </a:ext>
                  </a:extLst>
                </p:cNvPr>
                <p:cNvPicPr/>
                <p:nvPr/>
              </p:nvPicPr>
              <p:blipFill>
                <a:blip r:embed="rId124"/>
                <a:stretch>
                  <a:fillRect/>
                </a:stretch>
              </p:blipFill>
              <p:spPr>
                <a:xfrm>
                  <a:off x="9085056" y="5127960"/>
                  <a:ext cx="33840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15" name="Ink 114">
                  <a:extLst>
                    <a:ext uri="{FF2B5EF4-FFF2-40B4-BE49-F238E27FC236}">
                      <a16:creationId xmlns:a16="http://schemas.microsoft.com/office/drawing/2014/main" id="{094405E5-1570-A3AA-CDF7-46FCB70B9062}"/>
                    </a:ext>
                  </a:extLst>
                </p14:cNvPr>
                <p14:cNvContentPartPr/>
                <p14:nvPr/>
              </p14:nvContentPartPr>
              <p14:xfrm>
                <a:off x="9323016" y="5099520"/>
                <a:ext cx="97200" cy="103320"/>
              </p14:xfrm>
            </p:contentPart>
          </mc:Choice>
          <mc:Fallback xmlns="">
            <p:pic>
              <p:nvPicPr>
                <p:cNvPr id="115" name="Ink 114">
                  <a:extLst>
                    <a:ext uri="{FF2B5EF4-FFF2-40B4-BE49-F238E27FC236}">
                      <a16:creationId xmlns:a16="http://schemas.microsoft.com/office/drawing/2014/main" id="{094405E5-1570-A3AA-CDF7-46FCB70B9062}"/>
                    </a:ext>
                  </a:extLst>
                </p:cNvPr>
                <p:cNvPicPr/>
                <p:nvPr/>
              </p:nvPicPr>
              <p:blipFill>
                <a:blip r:embed="rId126"/>
                <a:stretch>
                  <a:fillRect/>
                </a:stretch>
              </p:blipFill>
              <p:spPr>
                <a:xfrm>
                  <a:off x="9305376" y="5081880"/>
                  <a:ext cx="132840" cy="138960"/>
                </a:xfrm>
                <a:prstGeom prst="rect">
                  <a:avLst/>
                </a:prstGeom>
              </p:spPr>
            </p:pic>
          </mc:Fallback>
        </mc:AlternateContent>
      </p:grpSp>
      <p:grpSp>
        <p:nvGrpSpPr>
          <p:cNvPr id="119" name="Group 118">
            <a:extLst>
              <a:ext uri="{FF2B5EF4-FFF2-40B4-BE49-F238E27FC236}">
                <a16:creationId xmlns:a16="http://schemas.microsoft.com/office/drawing/2014/main" id="{904DE442-A024-C776-85B8-ECD2BFD114A9}"/>
              </a:ext>
            </a:extLst>
          </p:cNvPr>
          <p:cNvGrpSpPr/>
          <p:nvPr/>
        </p:nvGrpSpPr>
        <p:grpSpPr>
          <a:xfrm>
            <a:off x="8428776" y="5138040"/>
            <a:ext cx="201960" cy="153000"/>
            <a:chOff x="8428776" y="5138040"/>
            <a:chExt cx="201960" cy="153000"/>
          </a:xfrm>
        </p:grpSpPr>
        <mc:AlternateContent xmlns:mc="http://schemas.openxmlformats.org/markup-compatibility/2006" xmlns:p14="http://schemas.microsoft.com/office/powerpoint/2010/main">
          <mc:Choice Requires="p14">
            <p:contentPart p14:bwMode="auto" r:id="rId127">
              <p14:nvContentPartPr>
                <p14:cNvPr id="117" name="Ink 116">
                  <a:extLst>
                    <a:ext uri="{FF2B5EF4-FFF2-40B4-BE49-F238E27FC236}">
                      <a16:creationId xmlns:a16="http://schemas.microsoft.com/office/drawing/2014/main" id="{426664F4-4023-4EF8-0375-93FE685E701B}"/>
                    </a:ext>
                  </a:extLst>
                </p14:cNvPr>
                <p14:cNvContentPartPr/>
                <p14:nvPr/>
              </p14:nvContentPartPr>
              <p14:xfrm>
                <a:off x="8437776" y="5233080"/>
                <a:ext cx="192960" cy="9000"/>
              </p14:xfrm>
            </p:contentPart>
          </mc:Choice>
          <mc:Fallback xmlns="">
            <p:pic>
              <p:nvPicPr>
                <p:cNvPr id="117" name="Ink 116">
                  <a:extLst>
                    <a:ext uri="{FF2B5EF4-FFF2-40B4-BE49-F238E27FC236}">
                      <a16:creationId xmlns:a16="http://schemas.microsoft.com/office/drawing/2014/main" id="{426664F4-4023-4EF8-0375-93FE685E701B}"/>
                    </a:ext>
                  </a:extLst>
                </p:cNvPr>
                <p:cNvPicPr/>
                <p:nvPr/>
              </p:nvPicPr>
              <p:blipFill>
                <a:blip r:embed="rId128"/>
                <a:stretch>
                  <a:fillRect/>
                </a:stretch>
              </p:blipFill>
              <p:spPr>
                <a:xfrm>
                  <a:off x="8420136" y="5215080"/>
                  <a:ext cx="22860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18" name="Ink 117">
                  <a:extLst>
                    <a:ext uri="{FF2B5EF4-FFF2-40B4-BE49-F238E27FC236}">
                      <a16:creationId xmlns:a16="http://schemas.microsoft.com/office/drawing/2014/main" id="{90CC5631-0DB3-E1CC-FEDE-2624CA2968C9}"/>
                    </a:ext>
                  </a:extLst>
                </p14:cNvPr>
                <p14:cNvContentPartPr/>
                <p14:nvPr/>
              </p14:nvContentPartPr>
              <p14:xfrm>
                <a:off x="8428776" y="5138040"/>
                <a:ext cx="142200" cy="153000"/>
              </p14:xfrm>
            </p:contentPart>
          </mc:Choice>
          <mc:Fallback xmlns="">
            <p:pic>
              <p:nvPicPr>
                <p:cNvPr id="118" name="Ink 117">
                  <a:extLst>
                    <a:ext uri="{FF2B5EF4-FFF2-40B4-BE49-F238E27FC236}">
                      <a16:creationId xmlns:a16="http://schemas.microsoft.com/office/drawing/2014/main" id="{90CC5631-0DB3-E1CC-FEDE-2624CA2968C9}"/>
                    </a:ext>
                  </a:extLst>
                </p:cNvPr>
                <p:cNvPicPr/>
                <p:nvPr/>
              </p:nvPicPr>
              <p:blipFill>
                <a:blip r:embed="rId130"/>
                <a:stretch>
                  <a:fillRect/>
                </a:stretch>
              </p:blipFill>
              <p:spPr>
                <a:xfrm>
                  <a:off x="8411136" y="5120400"/>
                  <a:ext cx="177840" cy="188640"/>
                </a:xfrm>
                <a:prstGeom prst="rect">
                  <a:avLst/>
                </a:prstGeom>
              </p:spPr>
            </p:pic>
          </mc:Fallback>
        </mc:AlternateContent>
      </p:grpSp>
    </p:spTree>
    <p:extLst>
      <p:ext uri="{BB962C8B-B14F-4D97-AF65-F5344CB8AC3E}">
        <p14:creationId xmlns:p14="http://schemas.microsoft.com/office/powerpoint/2010/main" val="3700545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13F3E-AE5D-F058-2CF2-B25439F37113}"/>
              </a:ext>
            </a:extLst>
          </p:cNvPr>
          <p:cNvSpPr>
            <a:spLocks noGrp="1"/>
          </p:cNvSpPr>
          <p:nvPr>
            <p:ph type="title"/>
          </p:nvPr>
        </p:nvSpPr>
        <p:spPr/>
        <p:txBody>
          <a:bodyPr/>
          <a:lstStyle/>
          <a:p>
            <a:r>
              <a:rPr lang="en-US" dirty="0"/>
              <a:t>FDM FOR PDE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731F25-B9A3-FCEC-F360-7303DF3DD2CD}"/>
                  </a:ext>
                </a:extLst>
              </p:cNvPr>
              <p:cNvSpPr>
                <a:spLocks noGrp="1"/>
              </p:cNvSpPr>
              <p:nvPr>
                <p:ph idx="1"/>
              </p:nvPr>
            </p:nvSpPr>
            <p:spPr/>
            <p:txBody>
              <a:bodyPr/>
              <a:lstStyle/>
              <a:p>
                <a:pPr marL="0" indent="0">
                  <a:buNone/>
                </a:pPr>
                <a:r>
                  <a:rPr lang="en-US" dirty="0"/>
                  <a:t>Definition of derivative of a function u(x , y) at x = x</a:t>
                </a:r>
                <a:r>
                  <a:rPr lang="en-US" baseline="-25000" dirty="0"/>
                  <a:t>0</a:t>
                </a:r>
                <a:r>
                  <a:rPr lang="en-US" dirty="0"/>
                  <a:t> and y = y</a:t>
                </a:r>
                <a:r>
                  <a:rPr lang="en-US" baseline="-25000" dirty="0"/>
                  <a:t>0</a:t>
                </a:r>
                <a:r>
                  <a:rPr lang="en-US" dirty="0"/>
                  <a:t> </a:t>
                </a:r>
              </a:p>
              <a:p>
                <a:pPr marL="0" indent="0">
                  <a:buNone/>
                </a:pPr>
                <a:endParaRPr lang="en-US" dirty="0"/>
              </a:p>
              <a:p>
                <a:pPr marL="0" indent="0">
                  <a:buNone/>
                </a:pPr>
                <a:endParaRPr lang="en-US" baseline="-25000" dirty="0"/>
              </a:p>
              <a:p>
                <a:pPr marL="0" indent="0">
                  <a:buNone/>
                </a:pPr>
                <a14:m>
                  <m:oMathPara xmlns:m="http://schemas.openxmlformats.org/officeDocument/2006/math">
                    <m:oMathParaPr>
                      <m:jc m:val="centerGroup"/>
                    </m:oMathParaPr>
                    <m:oMath xmlns:m="http://schemas.openxmlformats.org/officeDocument/2006/math">
                      <m:sSub>
                        <m:sSubPr>
                          <m:ctrlPr>
                            <a:rPr lang="en-US" sz="2800" i="1" smtClean="0">
                              <a:solidFill>
                                <a:srgbClr val="836967"/>
                              </a:solidFill>
                              <a:latin typeface="Cambria Math" panose="02040503050406030204" pitchFamily="18" charset="0"/>
                            </a:rPr>
                          </m:ctrlPr>
                        </m:sSubPr>
                        <m:e>
                          <m:d>
                            <m:dPr>
                              <m:ctrlPr>
                                <a:rPr lang="en-US" sz="2800" i="1">
                                  <a:solidFill>
                                    <a:srgbClr val="836967"/>
                                  </a:solidFill>
                                  <a:latin typeface="Cambria Math" panose="02040503050406030204" pitchFamily="18" charset="0"/>
                                </a:rPr>
                              </m:ctrlPr>
                            </m:dPr>
                            <m:e>
                              <m:f>
                                <m:fPr>
                                  <m:ctrlPr>
                                    <a:rPr lang="en-US" sz="2800" i="1">
                                      <a:solidFill>
                                        <a:srgbClr val="836967"/>
                                      </a:solidFill>
                                      <a:latin typeface="Cambria Math" panose="02040503050406030204" pitchFamily="18" charset="0"/>
                                    </a:rPr>
                                  </m:ctrlPr>
                                </m:fPr>
                                <m:num>
                                  <m:r>
                                    <a:rPr lang="en-US" sz="2800">
                                      <a:latin typeface="Cambria Math" panose="02040503050406030204" pitchFamily="18" charset="0"/>
                                    </a:rPr>
                                    <m:t>𝜕</m:t>
                                  </m:r>
                                  <m:r>
                                    <a:rPr lang="en-US" sz="2800" i="1">
                                      <a:latin typeface="Cambria Math" panose="02040503050406030204" pitchFamily="18" charset="0"/>
                                    </a:rPr>
                                    <m:t>𝑢</m:t>
                                  </m:r>
                                </m:num>
                                <m:den>
                                  <m:r>
                                    <a:rPr lang="en-US" sz="2800" i="0">
                                      <a:latin typeface="Cambria Math" panose="02040503050406030204" pitchFamily="18" charset="0"/>
                                    </a:rPr>
                                    <m:t>𝜕</m:t>
                                  </m:r>
                                  <m:r>
                                    <a:rPr lang="en-US" sz="2800" i="1">
                                      <a:latin typeface="Cambria Math" panose="02040503050406030204" pitchFamily="18" charset="0"/>
                                    </a:rPr>
                                    <m:t>𝑥</m:t>
                                  </m:r>
                                </m:den>
                              </m:f>
                            </m:e>
                          </m:d>
                        </m:e>
                        <m:sub>
                          <m:r>
                            <a:rPr lang="en-US" sz="2800" i="0">
                              <a:latin typeface="Cambria Math" panose="02040503050406030204" pitchFamily="18" charset="0"/>
                            </a:rPr>
                            <m:t>0</m:t>
                          </m:r>
                        </m:sub>
                      </m:sSub>
                      <m:r>
                        <a:rPr lang="en-US" sz="2800" i="0">
                          <a:latin typeface="Cambria Math" panose="02040503050406030204" pitchFamily="18" charset="0"/>
                        </a:rPr>
                        <m:t>=</m:t>
                      </m:r>
                      <m:limLow>
                        <m:limLowPr>
                          <m:ctrlPr>
                            <a:rPr lang="en-US" sz="2800" i="1">
                              <a:solidFill>
                                <a:srgbClr val="836967"/>
                              </a:solidFill>
                              <a:latin typeface="Cambria Math" panose="02040503050406030204" pitchFamily="18" charset="0"/>
                            </a:rPr>
                          </m:ctrlPr>
                        </m:limLowPr>
                        <m:e>
                          <m:r>
                            <m:rPr>
                              <m:sty m:val="p"/>
                            </m:rPr>
                            <a:rPr lang="en-US" sz="2800" i="0">
                              <a:latin typeface="Cambria Math" panose="02040503050406030204" pitchFamily="18" charset="0"/>
                            </a:rPr>
                            <m:t>lim</m:t>
                          </m:r>
                        </m:e>
                        <m:lim>
                          <m:r>
                            <m:rPr>
                              <m:sty m:val="p"/>
                            </m:rPr>
                            <a:rPr lang="en-US" sz="2800" i="0">
                              <a:latin typeface="Cambria Math" panose="02040503050406030204" pitchFamily="18" charset="0"/>
                            </a:rPr>
                            <m:t>Δ</m:t>
                          </m:r>
                          <m:r>
                            <a:rPr lang="en-US" sz="2800" i="1">
                              <a:latin typeface="Cambria Math" panose="02040503050406030204" pitchFamily="18" charset="0"/>
                            </a:rPr>
                            <m:t>𝑥</m:t>
                          </m:r>
                          <m:r>
                            <a:rPr lang="en-US" sz="2800" i="0">
                              <a:latin typeface="Cambria Math" panose="02040503050406030204" pitchFamily="18" charset="0"/>
                            </a:rPr>
                            <m:t>→0</m:t>
                          </m:r>
                        </m:lim>
                      </m:limLow>
                      <m:f>
                        <m:fPr>
                          <m:ctrlPr>
                            <a:rPr lang="en-US" sz="2800" i="1">
                              <a:solidFill>
                                <a:srgbClr val="836967"/>
                              </a:solidFill>
                              <a:latin typeface="Cambria Math" panose="02040503050406030204" pitchFamily="18" charset="0"/>
                            </a:rPr>
                          </m:ctrlPr>
                        </m:fPr>
                        <m:num>
                          <m:r>
                            <a:rPr lang="en-US" sz="2800" i="1">
                              <a:latin typeface="Cambria Math" panose="02040503050406030204" pitchFamily="18" charset="0"/>
                            </a:rPr>
                            <m:t>𝑢</m:t>
                          </m:r>
                          <m:d>
                            <m:dPr>
                              <m:ctrlPr>
                                <a:rPr lang="en-US" sz="2800" i="1">
                                  <a:solidFill>
                                    <a:srgbClr val="836967"/>
                                  </a:solidFill>
                                  <a:latin typeface="Cambria Math" panose="02040503050406030204" pitchFamily="18" charset="0"/>
                                </a:rPr>
                              </m:ctrlPr>
                            </m:dPr>
                            <m:e>
                              <m:sSub>
                                <m:sSubPr>
                                  <m:ctrlPr>
                                    <a:rPr lang="en-US" sz="2800" i="1">
                                      <a:solidFill>
                                        <a:srgbClr val="836967"/>
                                      </a:solidFill>
                                      <a:latin typeface="Cambria Math" panose="02040503050406030204" pitchFamily="18" charset="0"/>
                                    </a:rPr>
                                  </m:ctrlPr>
                                </m:sSubPr>
                                <m:e>
                                  <m:r>
                                    <a:rPr lang="en-US" sz="2800" i="1">
                                      <a:latin typeface="Cambria Math" panose="02040503050406030204" pitchFamily="18" charset="0"/>
                                    </a:rPr>
                                    <m:t>𝑥</m:t>
                                  </m:r>
                                </m:e>
                                <m:sub>
                                  <m:r>
                                    <a:rPr lang="en-US" sz="2800" i="0">
                                      <a:latin typeface="Cambria Math" panose="02040503050406030204" pitchFamily="18" charset="0"/>
                                    </a:rPr>
                                    <m:t>0</m:t>
                                  </m:r>
                                </m:sub>
                              </m:sSub>
                              <m:r>
                                <a:rPr lang="en-US" sz="2800" i="0">
                                  <a:latin typeface="Cambria Math" panose="02040503050406030204" pitchFamily="18" charset="0"/>
                                </a:rPr>
                                <m:t>+</m:t>
                              </m:r>
                              <m:r>
                                <m:rPr>
                                  <m:sty m:val="p"/>
                                </m:rPr>
                                <a:rPr lang="en-US" sz="2800" i="0">
                                  <a:latin typeface="Cambria Math" panose="02040503050406030204" pitchFamily="18" charset="0"/>
                                </a:rPr>
                                <m:t>Δ</m:t>
                              </m:r>
                              <m:r>
                                <a:rPr lang="en-US" sz="2800" i="1">
                                  <a:latin typeface="Cambria Math" panose="02040503050406030204" pitchFamily="18" charset="0"/>
                                </a:rPr>
                                <m:t>𝑥</m:t>
                              </m:r>
                              <m:r>
                                <a:rPr lang="en-US" sz="2800" i="0">
                                  <a:latin typeface="Cambria Math" panose="02040503050406030204" pitchFamily="18" charset="0"/>
                                </a:rPr>
                                <m:t>,</m:t>
                              </m:r>
                              <m:sSub>
                                <m:sSubPr>
                                  <m:ctrlPr>
                                    <a:rPr lang="en-US" sz="2800" i="1">
                                      <a:solidFill>
                                        <a:srgbClr val="836967"/>
                                      </a:solidFill>
                                      <a:latin typeface="Cambria Math" panose="02040503050406030204" pitchFamily="18" charset="0"/>
                                    </a:rPr>
                                  </m:ctrlPr>
                                </m:sSubPr>
                                <m:e>
                                  <m:r>
                                    <a:rPr lang="en-US" sz="2800" i="1">
                                      <a:latin typeface="Cambria Math" panose="02040503050406030204" pitchFamily="18" charset="0"/>
                                    </a:rPr>
                                    <m:t>𝑦</m:t>
                                  </m:r>
                                </m:e>
                                <m:sub>
                                  <m:r>
                                    <a:rPr lang="en-US" sz="2800" i="0">
                                      <a:latin typeface="Cambria Math" panose="02040503050406030204" pitchFamily="18" charset="0"/>
                                    </a:rPr>
                                    <m:t>0</m:t>
                                  </m:r>
                                </m:sub>
                              </m:sSub>
                            </m:e>
                          </m:d>
                          <m:r>
                            <a:rPr lang="en-US" sz="2800" i="0">
                              <a:latin typeface="Cambria Math" panose="02040503050406030204" pitchFamily="18" charset="0"/>
                            </a:rPr>
                            <m:t>−</m:t>
                          </m:r>
                          <m:r>
                            <a:rPr lang="en-US" sz="2800" i="1">
                              <a:latin typeface="Cambria Math" panose="02040503050406030204" pitchFamily="18" charset="0"/>
                            </a:rPr>
                            <m:t>𝑢</m:t>
                          </m:r>
                          <m:d>
                            <m:dPr>
                              <m:ctrlPr>
                                <a:rPr lang="en-US" sz="2800" i="1">
                                  <a:solidFill>
                                    <a:srgbClr val="836967"/>
                                  </a:solidFill>
                                  <a:latin typeface="Cambria Math" panose="02040503050406030204" pitchFamily="18" charset="0"/>
                                </a:rPr>
                              </m:ctrlPr>
                            </m:dPr>
                            <m:e>
                              <m:sSub>
                                <m:sSubPr>
                                  <m:ctrlPr>
                                    <a:rPr lang="en-US" sz="2800" i="1">
                                      <a:solidFill>
                                        <a:srgbClr val="836967"/>
                                      </a:solidFill>
                                      <a:latin typeface="Cambria Math" panose="02040503050406030204" pitchFamily="18" charset="0"/>
                                    </a:rPr>
                                  </m:ctrlPr>
                                </m:sSubPr>
                                <m:e>
                                  <m:r>
                                    <a:rPr lang="en-US" sz="2800" i="1">
                                      <a:latin typeface="Cambria Math" panose="02040503050406030204" pitchFamily="18" charset="0"/>
                                    </a:rPr>
                                    <m:t>𝑥</m:t>
                                  </m:r>
                                </m:e>
                                <m:sub>
                                  <m:r>
                                    <a:rPr lang="en-US" sz="2800" i="0">
                                      <a:latin typeface="Cambria Math" panose="02040503050406030204" pitchFamily="18" charset="0"/>
                                    </a:rPr>
                                    <m:t>0</m:t>
                                  </m:r>
                                </m:sub>
                              </m:sSub>
                              <m:r>
                                <a:rPr lang="en-US" sz="2800" i="0">
                                  <a:latin typeface="Cambria Math" panose="02040503050406030204" pitchFamily="18" charset="0"/>
                                </a:rPr>
                                <m:t>,</m:t>
                              </m:r>
                              <m:sSub>
                                <m:sSubPr>
                                  <m:ctrlPr>
                                    <a:rPr lang="en-US" sz="2800" i="1">
                                      <a:solidFill>
                                        <a:srgbClr val="836967"/>
                                      </a:solidFill>
                                      <a:latin typeface="Cambria Math" panose="02040503050406030204" pitchFamily="18" charset="0"/>
                                    </a:rPr>
                                  </m:ctrlPr>
                                </m:sSubPr>
                                <m:e>
                                  <m:r>
                                    <a:rPr lang="en-US" sz="2800" i="1">
                                      <a:latin typeface="Cambria Math" panose="02040503050406030204" pitchFamily="18" charset="0"/>
                                    </a:rPr>
                                    <m:t>𝑦</m:t>
                                  </m:r>
                                </m:e>
                                <m:sub>
                                  <m:r>
                                    <a:rPr lang="en-US" sz="2800" i="0">
                                      <a:latin typeface="Cambria Math" panose="02040503050406030204" pitchFamily="18" charset="0"/>
                                    </a:rPr>
                                    <m:t>0</m:t>
                                  </m:r>
                                </m:sub>
                              </m:sSub>
                            </m:e>
                          </m:d>
                        </m:num>
                        <m:den>
                          <m:r>
                            <m:rPr>
                              <m:sty m:val="p"/>
                            </m:rPr>
                            <a:rPr lang="en-US" sz="2800" i="0">
                              <a:latin typeface="Cambria Math" panose="02040503050406030204" pitchFamily="18" charset="0"/>
                            </a:rPr>
                            <m:t>Δ</m:t>
                          </m:r>
                          <m:r>
                            <a:rPr lang="en-US" sz="2800" i="1">
                              <a:latin typeface="Cambria Math" panose="02040503050406030204" pitchFamily="18" charset="0"/>
                            </a:rPr>
                            <m:t>𝑥</m:t>
                          </m:r>
                        </m:den>
                      </m:f>
                    </m:oMath>
                  </m:oMathPara>
                </a14:m>
                <a:endParaRPr lang="en-US" sz="2800" dirty="0"/>
              </a:p>
              <a:p>
                <a:pPr marL="0" indent="0">
                  <a:buNone/>
                </a:pPr>
                <a:endParaRPr lang="en-US" baseline="-25000" dirty="0"/>
              </a:p>
            </p:txBody>
          </p:sp>
        </mc:Choice>
        <mc:Fallback xmlns="">
          <p:sp>
            <p:nvSpPr>
              <p:cNvPr id="3" name="Content Placeholder 2">
                <a:extLst>
                  <a:ext uri="{FF2B5EF4-FFF2-40B4-BE49-F238E27FC236}">
                    <a16:creationId xmlns:a16="http://schemas.microsoft.com/office/drawing/2014/main" id="{EE731F25-B9A3-FCEC-F360-7303DF3DD2CD}"/>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134076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64F3A-3823-4133-214B-64D16C6FCD9B}"/>
              </a:ext>
            </a:extLst>
          </p:cNvPr>
          <p:cNvSpPr>
            <a:spLocks noGrp="1"/>
          </p:cNvSpPr>
          <p:nvPr>
            <p:ph type="title"/>
          </p:nvPr>
        </p:nvSpPr>
        <p:spPr/>
        <p:txBody>
          <a:bodyPr/>
          <a:lstStyle/>
          <a:p>
            <a:r>
              <a:rPr lang="en-US" dirty="0"/>
              <a:t>TAYLOR Series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BCFFF58-2E6D-0613-6B03-D92A0112B120}"/>
                  </a:ext>
                </a:extLst>
              </p:cNvPr>
              <p:cNvSpPr>
                <a:spLocks noGrp="1"/>
              </p:cNvSpPr>
              <p:nvPr>
                <p:ph idx="1"/>
              </p:nvPr>
            </p:nvSpPr>
            <p:spPr>
              <a:xfrm>
                <a:off x="1103312" y="2535936"/>
                <a:ext cx="8946541" cy="3712463"/>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𝑓</m:t>
                      </m:r>
                      <m:d>
                        <m:dPr>
                          <m:ctrlPr>
                            <a:rPr lang="en-US" sz="3200" i="1">
                              <a:solidFill>
                                <a:srgbClr val="836967"/>
                              </a:solidFill>
                              <a:latin typeface="Cambria Math" panose="02040503050406030204" pitchFamily="18" charset="0"/>
                            </a:rPr>
                          </m:ctrlPr>
                        </m:dPr>
                        <m:e>
                          <m:r>
                            <a:rPr lang="en-US" sz="3200" i="1">
                              <a:latin typeface="Cambria Math" panose="02040503050406030204" pitchFamily="18" charset="0"/>
                            </a:rPr>
                            <m:t>𝑥</m:t>
                          </m:r>
                          <m:r>
                            <a:rPr lang="en-US" sz="3200" i="0">
                              <a:latin typeface="Cambria Math" panose="02040503050406030204" pitchFamily="18" charset="0"/>
                            </a:rPr>
                            <m:t>+</m:t>
                          </m:r>
                          <m:r>
                            <a:rPr lang="en-US" sz="3200" i="1">
                              <a:latin typeface="Cambria Math" panose="02040503050406030204" pitchFamily="18" charset="0"/>
                            </a:rPr>
                            <m:t>𝑎</m:t>
                          </m:r>
                        </m:e>
                      </m:d>
                      <m:r>
                        <a:rPr lang="en-US" sz="3200" i="0">
                          <a:latin typeface="Cambria Math" panose="02040503050406030204" pitchFamily="18" charset="0"/>
                        </a:rPr>
                        <m:t>=</m:t>
                      </m:r>
                      <m:r>
                        <a:rPr lang="en-US" sz="3200" i="1">
                          <a:latin typeface="Cambria Math" panose="02040503050406030204" pitchFamily="18" charset="0"/>
                        </a:rPr>
                        <m:t>𝑓</m:t>
                      </m:r>
                      <m:d>
                        <m:dPr>
                          <m:ctrlPr>
                            <a:rPr lang="en-US" sz="3200" i="1">
                              <a:solidFill>
                                <a:srgbClr val="836967"/>
                              </a:solidFill>
                              <a:latin typeface="Cambria Math" panose="02040503050406030204" pitchFamily="18" charset="0"/>
                            </a:rPr>
                          </m:ctrlPr>
                        </m:dPr>
                        <m:e>
                          <m:r>
                            <a:rPr lang="en-US" sz="3200" i="1">
                              <a:latin typeface="Cambria Math" panose="02040503050406030204" pitchFamily="18" charset="0"/>
                            </a:rPr>
                            <m:t>𝑥</m:t>
                          </m:r>
                        </m:e>
                      </m:d>
                      <m:r>
                        <a:rPr lang="en-US" sz="3200" i="0">
                          <a:latin typeface="Cambria Math" panose="02040503050406030204" pitchFamily="18" charset="0"/>
                        </a:rPr>
                        <m:t>+</m:t>
                      </m:r>
                      <m:f>
                        <m:fPr>
                          <m:ctrlPr>
                            <a:rPr lang="en-US" sz="3200" i="1">
                              <a:solidFill>
                                <a:srgbClr val="836967"/>
                              </a:solidFill>
                              <a:latin typeface="Cambria Math" panose="02040503050406030204" pitchFamily="18" charset="0"/>
                            </a:rPr>
                          </m:ctrlPr>
                        </m:fPr>
                        <m:num>
                          <m:r>
                            <a:rPr lang="en-US" sz="3200" i="1">
                              <a:latin typeface="Cambria Math" panose="02040503050406030204" pitchFamily="18" charset="0"/>
                            </a:rPr>
                            <m:t>𝑎</m:t>
                          </m:r>
                        </m:num>
                        <m:den>
                          <m:r>
                            <a:rPr lang="en-US" sz="3200" i="0">
                              <a:latin typeface="Cambria Math" panose="02040503050406030204" pitchFamily="18" charset="0"/>
                            </a:rPr>
                            <m:t>1!</m:t>
                          </m:r>
                        </m:den>
                      </m:f>
                      <m:f>
                        <m:fPr>
                          <m:ctrlPr>
                            <a:rPr lang="en-US" sz="3200" i="1">
                              <a:solidFill>
                                <a:srgbClr val="836967"/>
                              </a:solidFill>
                              <a:latin typeface="Cambria Math" panose="02040503050406030204" pitchFamily="18" charset="0"/>
                            </a:rPr>
                          </m:ctrlPr>
                        </m:fPr>
                        <m:num>
                          <m:r>
                            <a:rPr lang="en-US" sz="3200" i="0">
                              <a:latin typeface="Cambria Math" panose="02040503050406030204" pitchFamily="18" charset="0"/>
                            </a:rPr>
                            <m:t>𝜕</m:t>
                          </m:r>
                          <m:r>
                            <a:rPr lang="en-US" sz="3200" i="1">
                              <a:latin typeface="Cambria Math" panose="02040503050406030204" pitchFamily="18" charset="0"/>
                            </a:rPr>
                            <m:t>𝑓</m:t>
                          </m:r>
                        </m:num>
                        <m:den>
                          <m:r>
                            <a:rPr lang="en-US" sz="3200" i="0">
                              <a:latin typeface="Cambria Math" panose="02040503050406030204" pitchFamily="18" charset="0"/>
                            </a:rPr>
                            <m:t>𝜕</m:t>
                          </m:r>
                          <m:r>
                            <a:rPr lang="en-US" sz="3200" i="1">
                              <a:latin typeface="Cambria Math" panose="02040503050406030204" pitchFamily="18" charset="0"/>
                            </a:rPr>
                            <m:t>𝑥</m:t>
                          </m:r>
                        </m:den>
                      </m:f>
                      <m:r>
                        <a:rPr lang="en-US" sz="3200" i="0">
                          <a:latin typeface="Cambria Math" panose="02040503050406030204" pitchFamily="18" charset="0"/>
                        </a:rPr>
                        <m:t>+</m:t>
                      </m:r>
                      <m:f>
                        <m:fPr>
                          <m:ctrlPr>
                            <a:rPr lang="en-US" sz="3200" i="1">
                              <a:solidFill>
                                <a:srgbClr val="836967"/>
                              </a:solidFill>
                              <a:latin typeface="Cambria Math" panose="02040503050406030204" pitchFamily="18" charset="0"/>
                            </a:rPr>
                          </m:ctrlPr>
                        </m:fPr>
                        <m:num>
                          <m:sSup>
                            <m:sSupPr>
                              <m:ctrlPr>
                                <a:rPr lang="en-US" sz="3200" i="1">
                                  <a:solidFill>
                                    <a:srgbClr val="836967"/>
                                  </a:solidFill>
                                  <a:latin typeface="Cambria Math" panose="02040503050406030204" pitchFamily="18" charset="0"/>
                                </a:rPr>
                              </m:ctrlPr>
                            </m:sSupPr>
                            <m:e>
                              <m:r>
                                <a:rPr lang="en-US" sz="3200" i="1">
                                  <a:latin typeface="Cambria Math" panose="02040503050406030204" pitchFamily="18" charset="0"/>
                                </a:rPr>
                                <m:t>𝑎</m:t>
                              </m:r>
                            </m:e>
                            <m:sup>
                              <m:r>
                                <a:rPr lang="en-US" sz="3200" i="0">
                                  <a:latin typeface="Cambria Math" panose="02040503050406030204" pitchFamily="18" charset="0"/>
                                </a:rPr>
                                <m:t>2</m:t>
                              </m:r>
                            </m:sup>
                          </m:sSup>
                        </m:num>
                        <m:den>
                          <m:r>
                            <a:rPr lang="en-US" sz="3200" i="0">
                              <a:latin typeface="Cambria Math" panose="02040503050406030204" pitchFamily="18" charset="0"/>
                            </a:rPr>
                            <m:t>2!</m:t>
                          </m:r>
                        </m:den>
                      </m:f>
                      <m:f>
                        <m:fPr>
                          <m:ctrlPr>
                            <a:rPr lang="en-US" sz="3200" i="1">
                              <a:solidFill>
                                <a:srgbClr val="836967"/>
                              </a:solidFill>
                              <a:latin typeface="Cambria Math" panose="02040503050406030204" pitchFamily="18" charset="0"/>
                            </a:rPr>
                          </m:ctrlPr>
                        </m:fPr>
                        <m:num>
                          <m:sSup>
                            <m:sSupPr>
                              <m:ctrlPr>
                                <a:rPr lang="en-US" sz="3200" i="1">
                                  <a:solidFill>
                                    <a:srgbClr val="836967"/>
                                  </a:solidFill>
                                  <a:latin typeface="Cambria Math" panose="02040503050406030204" pitchFamily="18" charset="0"/>
                                </a:rPr>
                              </m:ctrlPr>
                            </m:sSupPr>
                            <m:e>
                              <m:r>
                                <a:rPr lang="en-US" sz="3200" i="0">
                                  <a:latin typeface="Cambria Math" panose="02040503050406030204" pitchFamily="18" charset="0"/>
                                </a:rPr>
                                <m:t>𝜕</m:t>
                              </m:r>
                            </m:e>
                            <m:sup>
                              <m:r>
                                <a:rPr lang="en-US" sz="3200" i="0">
                                  <a:latin typeface="Cambria Math" panose="02040503050406030204" pitchFamily="18" charset="0"/>
                                </a:rPr>
                                <m:t>2</m:t>
                              </m:r>
                            </m:sup>
                          </m:sSup>
                          <m:r>
                            <a:rPr lang="en-US" sz="3200" i="1">
                              <a:latin typeface="Cambria Math" panose="02040503050406030204" pitchFamily="18" charset="0"/>
                            </a:rPr>
                            <m:t>𝑓</m:t>
                          </m:r>
                        </m:num>
                        <m:den>
                          <m:r>
                            <a:rPr lang="en-US" sz="3200" i="0">
                              <a:latin typeface="Cambria Math" panose="02040503050406030204" pitchFamily="18" charset="0"/>
                            </a:rPr>
                            <m:t>𝜕</m:t>
                          </m:r>
                          <m:sSup>
                            <m:sSupPr>
                              <m:ctrlPr>
                                <a:rPr lang="en-US" sz="3200" i="1">
                                  <a:solidFill>
                                    <a:srgbClr val="836967"/>
                                  </a:solidFill>
                                  <a:latin typeface="Cambria Math" panose="02040503050406030204" pitchFamily="18" charset="0"/>
                                </a:rPr>
                              </m:ctrlPr>
                            </m:sSupPr>
                            <m:e>
                              <m:r>
                                <a:rPr lang="en-US" sz="3200" i="1">
                                  <a:latin typeface="Cambria Math" panose="02040503050406030204" pitchFamily="18" charset="0"/>
                                </a:rPr>
                                <m:t>𝑥</m:t>
                              </m:r>
                            </m:e>
                            <m:sup>
                              <m:r>
                                <a:rPr lang="en-US" sz="3200" i="0">
                                  <a:latin typeface="Cambria Math" panose="02040503050406030204" pitchFamily="18" charset="0"/>
                                </a:rPr>
                                <m:t>2</m:t>
                              </m:r>
                            </m:sup>
                          </m:sSup>
                        </m:den>
                      </m:f>
                      <m:r>
                        <a:rPr lang="en-US" sz="3200" i="0">
                          <a:latin typeface="Cambria Math" panose="02040503050406030204" pitchFamily="18" charset="0"/>
                        </a:rPr>
                        <m:t>+</m:t>
                      </m:r>
                      <m:f>
                        <m:fPr>
                          <m:ctrlPr>
                            <a:rPr lang="en-US" sz="3200" i="1">
                              <a:solidFill>
                                <a:srgbClr val="836967"/>
                              </a:solidFill>
                              <a:latin typeface="Cambria Math" panose="02040503050406030204" pitchFamily="18" charset="0"/>
                            </a:rPr>
                          </m:ctrlPr>
                        </m:fPr>
                        <m:num>
                          <m:sSup>
                            <m:sSupPr>
                              <m:ctrlPr>
                                <a:rPr lang="en-US" sz="3200" i="1">
                                  <a:solidFill>
                                    <a:srgbClr val="836967"/>
                                  </a:solidFill>
                                  <a:latin typeface="Cambria Math" panose="02040503050406030204" pitchFamily="18" charset="0"/>
                                </a:rPr>
                              </m:ctrlPr>
                            </m:sSupPr>
                            <m:e>
                              <m:r>
                                <a:rPr lang="en-US" sz="3200" i="1">
                                  <a:latin typeface="Cambria Math" panose="02040503050406030204" pitchFamily="18" charset="0"/>
                                </a:rPr>
                                <m:t>𝑎</m:t>
                              </m:r>
                            </m:e>
                            <m:sup>
                              <m:r>
                                <a:rPr lang="en-US" sz="3200" i="0">
                                  <a:latin typeface="Cambria Math" panose="02040503050406030204" pitchFamily="18" charset="0"/>
                                </a:rPr>
                                <m:t>3</m:t>
                              </m:r>
                            </m:sup>
                          </m:sSup>
                        </m:num>
                        <m:den>
                          <m:r>
                            <a:rPr lang="en-US" sz="3200" i="0">
                              <a:latin typeface="Cambria Math" panose="02040503050406030204" pitchFamily="18" charset="0"/>
                            </a:rPr>
                            <m:t>3!</m:t>
                          </m:r>
                        </m:den>
                      </m:f>
                      <m:f>
                        <m:fPr>
                          <m:ctrlPr>
                            <a:rPr lang="en-US" sz="3200" i="1">
                              <a:solidFill>
                                <a:srgbClr val="836967"/>
                              </a:solidFill>
                              <a:latin typeface="Cambria Math" panose="02040503050406030204" pitchFamily="18" charset="0"/>
                            </a:rPr>
                          </m:ctrlPr>
                        </m:fPr>
                        <m:num>
                          <m:sSup>
                            <m:sSupPr>
                              <m:ctrlPr>
                                <a:rPr lang="en-US" sz="3200" i="1">
                                  <a:solidFill>
                                    <a:srgbClr val="836967"/>
                                  </a:solidFill>
                                  <a:latin typeface="Cambria Math" panose="02040503050406030204" pitchFamily="18" charset="0"/>
                                </a:rPr>
                              </m:ctrlPr>
                            </m:sSupPr>
                            <m:e>
                              <m:r>
                                <a:rPr lang="en-US" sz="3200" i="0">
                                  <a:latin typeface="Cambria Math" panose="02040503050406030204" pitchFamily="18" charset="0"/>
                                </a:rPr>
                                <m:t>𝜕</m:t>
                              </m:r>
                            </m:e>
                            <m:sup>
                              <m:r>
                                <a:rPr lang="en-US" sz="3200" i="0">
                                  <a:latin typeface="Cambria Math" panose="02040503050406030204" pitchFamily="18" charset="0"/>
                                </a:rPr>
                                <m:t>3</m:t>
                              </m:r>
                            </m:sup>
                          </m:sSup>
                          <m:r>
                            <a:rPr lang="en-US" sz="3200" i="1">
                              <a:latin typeface="Cambria Math" panose="02040503050406030204" pitchFamily="18" charset="0"/>
                            </a:rPr>
                            <m:t>𝑓</m:t>
                          </m:r>
                        </m:num>
                        <m:den>
                          <m:r>
                            <a:rPr lang="en-US" sz="3200" i="0">
                              <a:latin typeface="Cambria Math" panose="02040503050406030204" pitchFamily="18" charset="0"/>
                            </a:rPr>
                            <m:t>𝜕</m:t>
                          </m:r>
                          <m:sSup>
                            <m:sSupPr>
                              <m:ctrlPr>
                                <a:rPr lang="en-US" sz="3200" i="1">
                                  <a:solidFill>
                                    <a:srgbClr val="836967"/>
                                  </a:solidFill>
                                  <a:latin typeface="Cambria Math" panose="02040503050406030204" pitchFamily="18" charset="0"/>
                                </a:rPr>
                              </m:ctrlPr>
                            </m:sSupPr>
                            <m:e>
                              <m:r>
                                <a:rPr lang="en-US" sz="3200" i="1">
                                  <a:latin typeface="Cambria Math" panose="02040503050406030204" pitchFamily="18" charset="0"/>
                                </a:rPr>
                                <m:t>𝑥</m:t>
                              </m:r>
                            </m:e>
                            <m:sup>
                              <m:r>
                                <a:rPr lang="en-US" sz="3200" i="0">
                                  <a:latin typeface="Cambria Math" panose="02040503050406030204" pitchFamily="18" charset="0"/>
                                </a:rPr>
                                <m:t>3</m:t>
                              </m:r>
                            </m:sup>
                          </m:sSup>
                        </m:den>
                      </m:f>
                      <m:r>
                        <a:rPr lang="en-US" sz="3200" i="0">
                          <a:latin typeface="Cambria Math" panose="02040503050406030204" pitchFamily="18" charset="0"/>
                        </a:rPr>
                        <m:t>+…</m:t>
                      </m:r>
                    </m:oMath>
                  </m:oMathPara>
                </a14:m>
                <a:endParaRPr lang="en-US" sz="3200" dirty="0"/>
              </a:p>
            </p:txBody>
          </p:sp>
        </mc:Choice>
        <mc:Fallback xmlns="">
          <p:sp>
            <p:nvSpPr>
              <p:cNvPr id="3" name="Content Placeholder 2">
                <a:extLst>
                  <a:ext uri="{FF2B5EF4-FFF2-40B4-BE49-F238E27FC236}">
                    <a16:creationId xmlns:a16="http://schemas.microsoft.com/office/drawing/2014/main" id="{5BCFFF58-2E6D-0613-6B03-D92A0112B120}"/>
                  </a:ext>
                </a:extLst>
              </p:cNvPr>
              <p:cNvSpPr>
                <a:spLocks noGrp="1" noRot="1" noChangeAspect="1" noMove="1" noResize="1" noEditPoints="1" noAdjustHandles="1" noChangeArrowheads="1" noChangeShapeType="1" noTextEdit="1"/>
              </p:cNvSpPr>
              <p:nvPr>
                <p:ph idx="1"/>
              </p:nvPr>
            </p:nvSpPr>
            <p:spPr>
              <a:xfrm>
                <a:off x="1103312" y="2535936"/>
                <a:ext cx="8946541" cy="3712463"/>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15022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80CAC-ACE7-B073-2DF9-0C8838ED3D1E}"/>
              </a:ext>
            </a:extLst>
          </p:cNvPr>
          <p:cNvSpPr>
            <a:spLocks noGrp="1"/>
          </p:cNvSpPr>
          <p:nvPr>
            <p:ph type="title"/>
          </p:nvPr>
        </p:nvSpPr>
        <p:spPr/>
        <p:txBody>
          <a:bodyPr>
            <a:normAutofit fontScale="90000"/>
          </a:bodyPr>
          <a:lstStyle/>
          <a:p>
            <a:r>
              <a:rPr lang="en-US" sz="3200" dirty="0"/>
              <a:t>Developing a Taylor series expansion for </a:t>
            </a:r>
            <a:br>
              <a:rPr lang="en-US" sz="3200" dirty="0"/>
            </a:br>
            <a:r>
              <a:rPr lang="en-US" sz="3200" dirty="0"/>
              <a:t>U(x</a:t>
            </a:r>
            <a:r>
              <a:rPr lang="en-US" sz="3200" baseline="-25000" dirty="0"/>
              <a:t>0</a:t>
            </a:r>
            <a:r>
              <a:rPr lang="en-US" sz="3200" dirty="0"/>
              <a:t> + ∆x, y</a:t>
            </a:r>
            <a:r>
              <a:rPr lang="en-US" sz="3200" baseline="-25000" dirty="0"/>
              <a:t>0</a:t>
            </a:r>
            <a:r>
              <a:rPr lang="en-US" sz="3200" dirty="0"/>
              <a:t>) about the point U(x</a:t>
            </a:r>
            <a:r>
              <a:rPr lang="en-US" sz="3200" baseline="-25000" dirty="0"/>
              <a:t>0</a:t>
            </a:r>
            <a:r>
              <a:rPr lang="en-US" sz="3200" dirty="0"/>
              <a:t> , y</a:t>
            </a:r>
            <a:r>
              <a:rPr lang="en-US" sz="3200" baseline="-25000" dirty="0"/>
              <a:t>0</a:t>
            </a:r>
            <a:r>
              <a:rPr lang="en-US" sz="3200" dirty="0"/>
              <a:t>) </a:t>
            </a:r>
            <a:br>
              <a:rPr lang="en-US" sz="3200" dirty="0"/>
            </a:br>
            <a:endParaRPr lang="en-US" sz="3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199A9A-05D2-60DA-420F-DC42DC7152AC}"/>
                  </a:ext>
                </a:extLst>
              </p:cNvPr>
              <p:cNvSpPr>
                <a:spLocks noGrp="1"/>
              </p:cNvSpPr>
              <p:nvPr>
                <p:ph idx="1"/>
              </p:nvPr>
            </p:nvSpPr>
            <p:spPr>
              <a:xfrm>
                <a:off x="768096" y="2052918"/>
                <a:ext cx="9281757" cy="4195481"/>
              </a:xfrm>
            </p:spPr>
            <p:txBody>
              <a:bodyPr/>
              <a:lstStyle/>
              <a:p>
                <a:pPr marL="0" indent="0">
                  <a:buNone/>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𝑢</m:t>
                      </m:r>
                      <m:d>
                        <m:dPr>
                          <m:ctrlPr>
                            <a:rPr lang="en-US" sz="2800" i="1" smtClean="0">
                              <a:solidFill>
                                <a:srgbClr val="836967"/>
                              </a:solidFill>
                              <a:latin typeface="Cambria Math" panose="02040503050406030204" pitchFamily="18" charset="0"/>
                            </a:rPr>
                          </m:ctrlPr>
                        </m:dPr>
                        <m:e>
                          <m:sSub>
                            <m:sSubPr>
                              <m:ctrlPr>
                                <a:rPr lang="en-US" sz="2800" i="1" smtClean="0">
                                  <a:solidFill>
                                    <a:srgbClr val="836967"/>
                                  </a:solidFill>
                                  <a:latin typeface="Cambria Math" panose="02040503050406030204" pitchFamily="18" charset="0"/>
                                </a:rPr>
                              </m:ctrlPr>
                            </m:sSubPr>
                            <m:e>
                              <m:r>
                                <a:rPr lang="en-US" sz="2800" i="1" smtClean="0">
                                  <a:latin typeface="Cambria Math" panose="02040503050406030204" pitchFamily="18" charset="0"/>
                                </a:rPr>
                                <m:t>𝑥</m:t>
                              </m:r>
                            </m:e>
                            <m:sub>
                              <m:r>
                                <a:rPr lang="en-US" sz="2800" i="1" smtClean="0">
                                  <a:latin typeface="Cambria Math" panose="02040503050406030204" pitchFamily="18" charset="0"/>
                                </a:rPr>
                                <m:t>0</m:t>
                              </m:r>
                            </m:sub>
                          </m:sSub>
                          <m:r>
                            <a:rPr lang="en-US" sz="2800" i="1" smtClean="0">
                              <a:latin typeface="Cambria Math" panose="02040503050406030204" pitchFamily="18" charset="0"/>
                            </a:rPr>
                            <m:t>+</m:t>
                          </m:r>
                          <m:r>
                            <m:rPr>
                              <m:sty m:val="p"/>
                            </m:rPr>
                            <a:rPr lang="en-US" sz="2800" i="1" smtClean="0">
                              <a:latin typeface="Cambria Math" panose="02040503050406030204" pitchFamily="18" charset="0"/>
                            </a:rPr>
                            <m:t>Δ</m:t>
                          </m:r>
                          <m:r>
                            <a:rPr lang="en-US" sz="2800" i="1" smtClean="0">
                              <a:latin typeface="Cambria Math" panose="02040503050406030204" pitchFamily="18" charset="0"/>
                            </a:rPr>
                            <m:t>𝑥</m:t>
                          </m:r>
                          <m:r>
                            <a:rPr lang="en-US" sz="2800" i="1" smtClean="0">
                              <a:latin typeface="Cambria Math" panose="02040503050406030204" pitchFamily="18" charset="0"/>
                            </a:rPr>
                            <m:t>,</m:t>
                          </m:r>
                          <m:sSub>
                            <m:sSubPr>
                              <m:ctrlPr>
                                <a:rPr lang="en-US" sz="2800" i="1" smtClean="0">
                                  <a:solidFill>
                                    <a:srgbClr val="836967"/>
                                  </a:solidFill>
                                  <a:latin typeface="Cambria Math" panose="02040503050406030204" pitchFamily="18" charset="0"/>
                                </a:rPr>
                              </m:ctrlPr>
                            </m:sSubPr>
                            <m:e>
                              <m:r>
                                <a:rPr lang="en-US" sz="2800" i="1" smtClean="0">
                                  <a:latin typeface="Cambria Math" panose="02040503050406030204" pitchFamily="18" charset="0"/>
                                </a:rPr>
                                <m:t>𝑦</m:t>
                              </m:r>
                            </m:e>
                            <m:sub>
                              <m:r>
                                <a:rPr lang="en-US" sz="2800" i="1" smtClean="0">
                                  <a:latin typeface="Cambria Math" panose="02040503050406030204" pitchFamily="18" charset="0"/>
                                </a:rPr>
                                <m:t>0</m:t>
                              </m:r>
                            </m:sub>
                          </m:sSub>
                        </m:e>
                      </m:d>
                      <m:r>
                        <a:rPr lang="en-US" sz="2800" i="1" smtClean="0">
                          <a:latin typeface="Cambria Math" panose="02040503050406030204" pitchFamily="18" charset="0"/>
                        </a:rPr>
                        <m:t>=</m:t>
                      </m:r>
                      <m:r>
                        <a:rPr lang="en-US" sz="2800" i="1" smtClean="0">
                          <a:latin typeface="Cambria Math" panose="02040503050406030204" pitchFamily="18" charset="0"/>
                        </a:rPr>
                        <m:t>𝑢</m:t>
                      </m:r>
                      <m:d>
                        <m:dPr>
                          <m:ctrlPr>
                            <a:rPr lang="en-US" sz="2800" i="1" smtClean="0">
                              <a:solidFill>
                                <a:srgbClr val="836967"/>
                              </a:solidFill>
                              <a:latin typeface="Cambria Math" panose="02040503050406030204" pitchFamily="18" charset="0"/>
                            </a:rPr>
                          </m:ctrlPr>
                        </m:dPr>
                        <m:e>
                          <m:sSub>
                            <m:sSubPr>
                              <m:ctrlPr>
                                <a:rPr lang="en-US" sz="2800" i="1" smtClean="0">
                                  <a:solidFill>
                                    <a:srgbClr val="836967"/>
                                  </a:solidFill>
                                  <a:latin typeface="Cambria Math" panose="02040503050406030204" pitchFamily="18" charset="0"/>
                                </a:rPr>
                              </m:ctrlPr>
                            </m:sSubPr>
                            <m:e>
                              <m:r>
                                <a:rPr lang="en-US" sz="2800" i="1" smtClean="0">
                                  <a:latin typeface="Cambria Math" panose="02040503050406030204" pitchFamily="18" charset="0"/>
                                </a:rPr>
                                <m:t>𝑥</m:t>
                              </m:r>
                            </m:e>
                            <m:sub>
                              <m:r>
                                <a:rPr lang="en-US" sz="2800" i="1" smtClean="0">
                                  <a:latin typeface="Cambria Math" panose="02040503050406030204" pitchFamily="18" charset="0"/>
                                </a:rPr>
                                <m:t>0</m:t>
                              </m:r>
                            </m:sub>
                          </m:sSub>
                          <m:r>
                            <a:rPr lang="en-US" sz="2800" i="1" smtClean="0">
                              <a:latin typeface="Cambria Math" panose="02040503050406030204" pitchFamily="18" charset="0"/>
                            </a:rPr>
                            <m:t>,</m:t>
                          </m:r>
                          <m:sSub>
                            <m:sSubPr>
                              <m:ctrlPr>
                                <a:rPr lang="en-US" sz="2800" i="1" smtClean="0">
                                  <a:solidFill>
                                    <a:srgbClr val="836967"/>
                                  </a:solidFill>
                                  <a:latin typeface="Cambria Math" panose="02040503050406030204" pitchFamily="18" charset="0"/>
                                </a:rPr>
                              </m:ctrlPr>
                            </m:sSubPr>
                            <m:e>
                              <m:r>
                                <a:rPr lang="en-US" sz="2800" i="1" smtClean="0">
                                  <a:latin typeface="Cambria Math" panose="02040503050406030204" pitchFamily="18" charset="0"/>
                                </a:rPr>
                                <m:t>𝑦</m:t>
                              </m:r>
                            </m:e>
                            <m:sub>
                              <m:r>
                                <a:rPr lang="en-US" sz="2800" i="1" smtClean="0">
                                  <a:latin typeface="Cambria Math" panose="02040503050406030204" pitchFamily="18" charset="0"/>
                                </a:rPr>
                                <m:t>0</m:t>
                              </m:r>
                            </m:sub>
                          </m:sSub>
                        </m:e>
                      </m:d>
                      <m:r>
                        <a:rPr lang="en-US" sz="2800" i="1" smtClean="0">
                          <a:latin typeface="Cambria Math" panose="02040503050406030204" pitchFamily="18" charset="0"/>
                        </a:rPr>
                        <m:t>+</m:t>
                      </m:r>
                      <m:f>
                        <m:fPr>
                          <m:ctrlPr>
                            <a:rPr lang="en-US" sz="2800" i="1" smtClean="0">
                              <a:solidFill>
                                <a:srgbClr val="836967"/>
                              </a:solidFill>
                              <a:latin typeface="Cambria Math" panose="02040503050406030204" pitchFamily="18" charset="0"/>
                            </a:rPr>
                          </m:ctrlPr>
                        </m:fPr>
                        <m:num>
                          <m:r>
                            <m:rPr>
                              <m:sty m:val="p"/>
                            </m:rPr>
                            <a:rPr lang="en-US" sz="2800" i="1" smtClean="0">
                              <a:latin typeface="Cambria Math" panose="02040503050406030204" pitchFamily="18" charset="0"/>
                            </a:rPr>
                            <m:t>Δ</m:t>
                          </m:r>
                          <m:r>
                            <a:rPr lang="en-US" sz="2800" i="1" smtClean="0">
                              <a:latin typeface="Cambria Math" panose="02040503050406030204" pitchFamily="18" charset="0"/>
                            </a:rPr>
                            <m:t>𝑥</m:t>
                          </m:r>
                        </m:num>
                        <m:den>
                          <m:r>
                            <a:rPr lang="en-US" sz="2800" i="1" smtClean="0">
                              <a:latin typeface="Cambria Math" panose="02040503050406030204" pitchFamily="18" charset="0"/>
                            </a:rPr>
                            <m:t>1!</m:t>
                          </m:r>
                        </m:den>
                      </m:f>
                      <m:sSub>
                        <m:sSubPr>
                          <m:ctrlPr>
                            <a:rPr lang="en-US" sz="2800" i="1" smtClean="0">
                              <a:solidFill>
                                <a:srgbClr val="836967"/>
                              </a:solidFill>
                              <a:latin typeface="Cambria Math" panose="02040503050406030204" pitchFamily="18" charset="0"/>
                            </a:rPr>
                          </m:ctrlPr>
                        </m:sSubPr>
                        <m:e>
                          <m:d>
                            <m:dPr>
                              <m:ctrlPr>
                                <a:rPr lang="en-US" sz="2800" i="1" smtClean="0">
                                  <a:solidFill>
                                    <a:srgbClr val="836967"/>
                                  </a:solidFill>
                                  <a:latin typeface="Cambria Math" panose="02040503050406030204" pitchFamily="18" charset="0"/>
                                </a:rPr>
                              </m:ctrlPr>
                            </m:dPr>
                            <m:e>
                              <m:f>
                                <m:fPr>
                                  <m:ctrlPr>
                                    <a:rPr lang="en-US" sz="2800" i="1" smtClean="0">
                                      <a:solidFill>
                                        <a:srgbClr val="836967"/>
                                      </a:solidFill>
                                      <a:latin typeface="Cambria Math" panose="02040503050406030204" pitchFamily="18" charset="0"/>
                                    </a:rPr>
                                  </m:ctrlPr>
                                </m:fPr>
                                <m:num>
                                  <m:r>
                                    <a:rPr lang="en-US" sz="2800" i="1" smtClean="0">
                                      <a:latin typeface="Cambria Math" panose="02040503050406030204" pitchFamily="18" charset="0"/>
                                    </a:rPr>
                                    <m:t>𝜕</m:t>
                                  </m:r>
                                  <m:r>
                                    <a:rPr lang="en-US" sz="2800" i="1" smtClean="0">
                                      <a:latin typeface="Cambria Math" panose="02040503050406030204" pitchFamily="18" charset="0"/>
                                    </a:rPr>
                                    <m:t>𝑢</m:t>
                                  </m:r>
                                </m:num>
                                <m:den>
                                  <m:r>
                                    <a:rPr lang="en-US" sz="2800" i="1" smtClean="0">
                                      <a:latin typeface="Cambria Math" panose="02040503050406030204" pitchFamily="18" charset="0"/>
                                    </a:rPr>
                                    <m:t>𝜕</m:t>
                                  </m:r>
                                  <m:r>
                                    <a:rPr lang="en-US" sz="2800" i="1" smtClean="0">
                                      <a:latin typeface="Cambria Math" panose="02040503050406030204" pitchFamily="18" charset="0"/>
                                    </a:rPr>
                                    <m:t>𝑥</m:t>
                                  </m:r>
                                </m:den>
                              </m:f>
                            </m:e>
                          </m:d>
                        </m:e>
                        <m:sub>
                          <m:r>
                            <a:rPr lang="en-US" sz="2800" i="1" smtClean="0">
                              <a:latin typeface="Cambria Math" panose="02040503050406030204" pitchFamily="18" charset="0"/>
                            </a:rPr>
                            <m:t>0</m:t>
                          </m:r>
                        </m:sub>
                      </m:sSub>
                      <m:r>
                        <a:rPr lang="en-US" sz="2800" i="1" smtClean="0">
                          <a:latin typeface="Cambria Math" panose="02040503050406030204" pitchFamily="18" charset="0"/>
                        </a:rPr>
                        <m:t>+</m:t>
                      </m:r>
                      <m:f>
                        <m:fPr>
                          <m:ctrlPr>
                            <a:rPr lang="en-US" sz="2800" i="1" smtClean="0">
                              <a:solidFill>
                                <a:srgbClr val="836967"/>
                              </a:solidFill>
                              <a:latin typeface="Cambria Math" panose="02040503050406030204" pitchFamily="18" charset="0"/>
                            </a:rPr>
                          </m:ctrlPr>
                        </m:fPr>
                        <m:num>
                          <m:sSup>
                            <m:sSupPr>
                              <m:ctrlPr>
                                <a:rPr lang="en-US" sz="2800" i="1" smtClean="0">
                                  <a:solidFill>
                                    <a:srgbClr val="836967"/>
                                  </a:solidFill>
                                  <a:latin typeface="Cambria Math" panose="02040503050406030204" pitchFamily="18" charset="0"/>
                                </a:rPr>
                              </m:ctrlPr>
                            </m:sSupPr>
                            <m:e>
                              <m:d>
                                <m:dPr>
                                  <m:ctrlPr>
                                    <a:rPr lang="en-US" sz="2800" i="1" smtClean="0">
                                      <a:solidFill>
                                        <a:srgbClr val="836967"/>
                                      </a:solidFill>
                                      <a:latin typeface="Cambria Math" panose="02040503050406030204" pitchFamily="18" charset="0"/>
                                    </a:rPr>
                                  </m:ctrlPr>
                                </m:dPr>
                                <m:e>
                                  <m:r>
                                    <m:rPr>
                                      <m:sty m:val="p"/>
                                    </m:rPr>
                                    <a:rPr lang="en-US" sz="2800" i="1" smtClean="0">
                                      <a:latin typeface="Cambria Math" panose="02040503050406030204" pitchFamily="18" charset="0"/>
                                    </a:rPr>
                                    <m:t>Δ</m:t>
                                  </m:r>
                                  <m:r>
                                    <a:rPr lang="en-US" sz="2800" i="1" smtClean="0">
                                      <a:latin typeface="Cambria Math" panose="02040503050406030204" pitchFamily="18" charset="0"/>
                                    </a:rPr>
                                    <m:t>𝑥</m:t>
                                  </m:r>
                                </m:e>
                              </m:d>
                            </m:e>
                            <m:sup>
                              <m:r>
                                <a:rPr lang="en-US" sz="2800" i="1" smtClean="0">
                                  <a:latin typeface="Cambria Math" panose="02040503050406030204" pitchFamily="18" charset="0"/>
                                </a:rPr>
                                <m:t>2</m:t>
                              </m:r>
                            </m:sup>
                          </m:sSup>
                        </m:num>
                        <m:den>
                          <m:r>
                            <a:rPr lang="en-US" sz="2800" i="1" smtClean="0">
                              <a:latin typeface="Cambria Math" panose="02040503050406030204" pitchFamily="18" charset="0"/>
                            </a:rPr>
                            <m:t>2!</m:t>
                          </m:r>
                        </m:den>
                      </m:f>
                      <m:sSub>
                        <m:sSubPr>
                          <m:ctrlPr>
                            <a:rPr lang="en-US" sz="2800" i="1" smtClean="0">
                              <a:solidFill>
                                <a:srgbClr val="836967"/>
                              </a:solidFill>
                              <a:latin typeface="Cambria Math" panose="02040503050406030204" pitchFamily="18" charset="0"/>
                            </a:rPr>
                          </m:ctrlPr>
                        </m:sSubPr>
                        <m:e>
                          <m:d>
                            <m:dPr>
                              <m:ctrlPr>
                                <a:rPr lang="en-US" sz="2800" i="1" smtClean="0">
                                  <a:solidFill>
                                    <a:srgbClr val="836967"/>
                                  </a:solidFill>
                                  <a:latin typeface="Cambria Math" panose="02040503050406030204" pitchFamily="18" charset="0"/>
                                </a:rPr>
                              </m:ctrlPr>
                            </m:dPr>
                            <m:e>
                              <m:f>
                                <m:fPr>
                                  <m:ctrlPr>
                                    <a:rPr lang="en-US" sz="2800" i="1" smtClean="0">
                                      <a:solidFill>
                                        <a:srgbClr val="836967"/>
                                      </a:solidFill>
                                      <a:latin typeface="Cambria Math" panose="02040503050406030204" pitchFamily="18" charset="0"/>
                                    </a:rPr>
                                  </m:ctrlPr>
                                </m:fPr>
                                <m:num>
                                  <m:sSup>
                                    <m:sSupPr>
                                      <m:ctrlPr>
                                        <a:rPr lang="en-US" sz="2800" i="1" smtClean="0">
                                          <a:solidFill>
                                            <a:srgbClr val="836967"/>
                                          </a:solidFill>
                                          <a:latin typeface="Cambria Math" panose="02040503050406030204" pitchFamily="18" charset="0"/>
                                        </a:rPr>
                                      </m:ctrlPr>
                                    </m:sSupPr>
                                    <m:e>
                                      <m:r>
                                        <a:rPr lang="en-US" sz="2800" i="1" smtClean="0">
                                          <a:latin typeface="Cambria Math" panose="02040503050406030204" pitchFamily="18" charset="0"/>
                                        </a:rPr>
                                        <m:t>𝜕</m:t>
                                      </m:r>
                                    </m:e>
                                    <m:sup>
                                      <m:r>
                                        <a:rPr lang="en-US" sz="2800" i="1" smtClean="0">
                                          <a:latin typeface="Cambria Math" panose="02040503050406030204" pitchFamily="18" charset="0"/>
                                        </a:rPr>
                                        <m:t>2</m:t>
                                      </m:r>
                                    </m:sup>
                                  </m:sSup>
                                  <m:r>
                                    <a:rPr lang="en-US" sz="2800" i="1" smtClean="0">
                                      <a:latin typeface="Cambria Math" panose="02040503050406030204" pitchFamily="18" charset="0"/>
                                    </a:rPr>
                                    <m:t>𝑢</m:t>
                                  </m:r>
                                </m:num>
                                <m:den>
                                  <m:r>
                                    <a:rPr lang="en-US" sz="2800" i="1" smtClean="0">
                                      <a:latin typeface="Cambria Math" panose="02040503050406030204" pitchFamily="18" charset="0"/>
                                    </a:rPr>
                                    <m:t>𝜕</m:t>
                                  </m:r>
                                  <m:sSup>
                                    <m:sSupPr>
                                      <m:ctrlPr>
                                        <a:rPr lang="en-US" sz="2800" i="1" smtClean="0">
                                          <a:solidFill>
                                            <a:srgbClr val="836967"/>
                                          </a:solidFill>
                                          <a:latin typeface="Cambria Math" panose="02040503050406030204" pitchFamily="18" charset="0"/>
                                        </a:rPr>
                                      </m:ctrlPr>
                                    </m:sSupPr>
                                    <m:e>
                                      <m:r>
                                        <a:rPr lang="en-US" sz="2800" i="1" smtClean="0">
                                          <a:latin typeface="Cambria Math" panose="02040503050406030204" pitchFamily="18" charset="0"/>
                                        </a:rPr>
                                        <m:t>𝑥</m:t>
                                      </m:r>
                                    </m:e>
                                    <m:sup>
                                      <m:r>
                                        <a:rPr lang="en-US" sz="2800" i="1" smtClean="0">
                                          <a:latin typeface="Cambria Math" panose="02040503050406030204" pitchFamily="18" charset="0"/>
                                        </a:rPr>
                                        <m:t>2</m:t>
                                      </m:r>
                                    </m:sup>
                                  </m:sSup>
                                </m:den>
                              </m:f>
                            </m:e>
                          </m:d>
                        </m:e>
                        <m:sub>
                          <m:r>
                            <a:rPr lang="en-US" sz="2800" i="1" smtClean="0">
                              <a:latin typeface="Cambria Math" panose="02040503050406030204" pitchFamily="18" charset="0"/>
                            </a:rPr>
                            <m:t>0</m:t>
                          </m:r>
                        </m:sub>
                      </m:sSub>
                      <m:r>
                        <a:rPr lang="en-US" sz="2800" i="1" smtClean="0">
                          <a:latin typeface="Cambria Math" panose="02040503050406030204" pitchFamily="18" charset="0"/>
                        </a:rPr>
                        <m:t>+…</m:t>
                      </m:r>
                    </m:oMath>
                  </m:oMathPara>
                </a14:m>
                <a:endParaRPr lang="en-US" sz="2800" dirty="0"/>
              </a:p>
              <a:p>
                <a:pPr marL="0" indent="0">
                  <a:buNone/>
                </a:pPr>
                <a:endParaRPr lang="en-US" sz="2800" dirty="0"/>
              </a:p>
              <a:p>
                <a:pPr marL="0" indent="0" algn="just">
                  <a:buNone/>
                </a:pPr>
                <a:r>
                  <a:rPr lang="en-US" sz="2800" dirty="0"/>
                  <a:t>Or, </a:t>
                </a:r>
                <a14:m>
                  <m:oMath xmlns:m="http://schemas.openxmlformats.org/officeDocument/2006/math">
                    <m:sSub>
                      <m:sSubPr>
                        <m:ctrlPr>
                          <a:rPr lang="en-US" sz="2800" i="1" smtClean="0">
                            <a:solidFill>
                              <a:srgbClr val="836967"/>
                            </a:solidFill>
                            <a:latin typeface="Cambria Math" panose="02040503050406030204" pitchFamily="18" charset="0"/>
                          </a:rPr>
                        </m:ctrlPr>
                      </m:sSubPr>
                      <m:e>
                        <m:d>
                          <m:dPr>
                            <m:ctrlPr>
                              <a:rPr lang="en-US" sz="2800" i="1" smtClean="0">
                                <a:solidFill>
                                  <a:srgbClr val="836967"/>
                                </a:solidFill>
                                <a:latin typeface="Cambria Math" panose="02040503050406030204" pitchFamily="18" charset="0"/>
                              </a:rPr>
                            </m:ctrlPr>
                          </m:dPr>
                          <m:e>
                            <m:f>
                              <m:fPr>
                                <m:ctrlPr>
                                  <a:rPr lang="en-US" sz="2800" i="1" smtClean="0">
                                    <a:solidFill>
                                      <a:srgbClr val="836967"/>
                                    </a:solidFill>
                                    <a:latin typeface="Cambria Math" panose="02040503050406030204" pitchFamily="18" charset="0"/>
                                  </a:rPr>
                                </m:ctrlPr>
                              </m:fPr>
                              <m:num>
                                <m:r>
                                  <a:rPr lang="en-US" sz="2800" i="1" smtClean="0">
                                    <a:latin typeface="Cambria Math" panose="02040503050406030204" pitchFamily="18" charset="0"/>
                                  </a:rPr>
                                  <m:t>𝜕</m:t>
                                </m:r>
                                <m:r>
                                  <a:rPr lang="en-US" sz="2800" i="1" smtClean="0">
                                    <a:latin typeface="Cambria Math" panose="02040503050406030204" pitchFamily="18" charset="0"/>
                                  </a:rPr>
                                  <m:t>𝑢</m:t>
                                </m:r>
                              </m:num>
                              <m:den>
                                <m:r>
                                  <a:rPr lang="en-US" sz="2800" i="1" smtClean="0">
                                    <a:latin typeface="Cambria Math" panose="02040503050406030204" pitchFamily="18" charset="0"/>
                                  </a:rPr>
                                  <m:t>𝜕</m:t>
                                </m:r>
                                <m:r>
                                  <a:rPr lang="en-US" sz="2800" i="1" smtClean="0">
                                    <a:latin typeface="Cambria Math" panose="02040503050406030204" pitchFamily="18" charset="0"/>
                                  </a:rPr>
                                  <m:t>𝑥</m:t>
                                </m:r>
                              </m:den>
                            </m:f>
                          </m:e>
                        </m:d>
                      </m:e>
                      <m:sub>
                        <m:r>
                          <a:rPr lang="en-US" sz="2800" i="1" smtClean="0">
                            <a:latin typeface="Cambria Math" panose="02040503050406030204" pitchFamily="18" charset="0"/>
                          </a:rPr>
                          <m:t>0</m:t>
                        </m:r>
                      </m:sub>
                    </m:sSub>
                    <m:r>
                      <a:rPr lang="en-US" sz="2800" i="1" smtClean="0">
                        <a:latin typeface="Cambria Math" panose="02040503050406030204" pitchFamily="18" charset="0"/>
                      </a:rPr>
                      <m:t>=</m:t>
                    </m:r>
                    <m:f>
                      <m:fPr>
                        <m:ctrlPr>
                          <a:rPr lang="en-US" sz="2800" i="1" smtClean="0">
                            <a:solidFill>
                              <a:srgbClr val="836967"/>
                            </a:solidFill>
                            <a:latin typeface="Cambria Math" panose="02040503050406030204" pitchFamily="18" charset="0"/>
                          </a:rPr>
                        </m:ctrlPr>
                      </m:fPr>
                      <m:num>
                        <m:r>
                          <a:rPr lang="en-US" sz="2800" i="1" smtClean="0">
                            <a:latin typeface="Cambria Math" panose="02040503050406030204" pitchFamily="18" charset="0"/>
                          </a:rPr>
                          <m:t>𝑢</m:t>
                        </m:r>
                        <m:d>
                          <m:dPr>
                            <m:ctrlPr>
                              <a:rPr lang="en-US" sz="2800" i="1" smtClean="0">
                                <a:solidFill>
                                  <a:srgbClr val="836967"/>
                                </a:solidFill>
                                <a:latin typeface="Cambria Math" panose="02040503050406030204" pitchFamily="18" charset="0"/>
                              </a:rPr>
                            </m:ctrlPr>
                          </m:dPr>
                          <m:e>
                            <m:sSub>
                              <m:sSubPr>
                                <m:ctrlPr>
                                  <a:rPr lang="en-US" sz="2800" i="1" smtClean="0">
                                    <a:solidFill>
                                      <a:srgbClr val="836967"/>
                                    </a:solidFill>
                                    <a:latin typeface="Cambria Math" panose="02040503050406030204" pitchFamily="18" charset="0"/>
                                  </a:rPr>
                                </m:ctrlPr>
                              </m:sSubPr>
                              <m:e>
                                <m:r>
                                  <a:rPr lang="en-US" sz="2800" i="1" smtClean="0">
                                    <a:latin typeface="Cambria Math" panose="02040503050406030204" pitchFamily="18" charset="0"/>
                                  </a:rPr>
                                  <m:t>𝑥</m:t>
                                </m:r>
                              </m:e>
                              <m:sub>
                                <m:r>
                                  <a:rPr lang="en-US" sz="2800" i="1" smtClean="0">
                                    <a:latin typeface="Cambria Math" panose="02040503050406030204" pitchFamily="18" charset="0"/>
                                  </a:rPr>
                                  <m:t>0</m:t>
                                </m:r>
                              </m:sub>
                            </m:sSub>
                            <m:r>
                              <a:rPr lang="en-US" sz="2800" i="1" smtClean="0">
                                <a:latin typeface="Cambria Math" panose="02040503050406030204" pitchFamily="18" charset="0"/>
                              </a:rPr>
                              <m:t>+</m:t>
                            </m:r>
                            <m:r>
                              <m:rPr>
                                <m:sty m:val="p"/>
                              </m:rPr>
                              <a:rPr lang="en-US" sz="2800" i="1" smtClean="0">
                                <a:latin typeface="Cambria Math" panose="02040503050406030204" pitchFamily="18" charset="0"/>
                              </a:rPr>
                              <m:t>Δ</m:t>
                            </m:r>
                            <m:r>
                              <a:rPr lang="en-US" sz="2800" i="1" smtClean="0">
                                <a:latin typeface="Cambria Math" panose="02040503050406030204" pitchFamily="18" charset="0"/>
                              </a:rPr>
                              <m:t>𝑥</m:t>
                            </m:r>
                            <m:r>
                              <a:rPr lang="en-US" sz="2800" i="1" smtClean="0">
                                <a:latin typeface="Cambria Math" panose="02040503050406030204" pitchFamily="18" charset="0"/>
                              </a:rPr>
                              <m:t>,</m:t>
                            </m:r>
                            <m:sSub>
                              <m:sSubPr>
                                <m:ctrlPr>
                                  <a:rPr lang="en-US" sz="2800" i="1" smtClean="0">
                                    <a:solidFill>
                                      <a:srgbClr val="836967"/>
                                    </a:solidFill>
                                    <a:latin typeface="Cambria Math" panose="02040503050406030204" pitchFamily="18" charset="0"/>
                                  </a:rPr>
                                </m:ctrlPr>
                              </m:sSubPr>
                              <m:e>
                                <m:r>
                                  <a:rPr lang="en-US" sz="2800" i="1" smtClean="0">
                                    <a:latin typeface="Cambria Math" panose="02040503050406030204" pitchFamily="18" charset="0"/>
                                  </a:rPr>
                                  <m:t>𝑦</m:t>
                                </m:r>
                              </m:e>
                              <m:sub>
                                <m:r>
                                  <a:rPr lang="en-US" sz="2800" i="1" smtClean="0">
                                    <a:latin typeface="Cambria Math" panose="02040503050406030204" pitchFamily="18" charset="0"/>
                                  </a:rPr>
                                  <m:t>0</m:t>
                                </m:r>
                              </m:sub>
                            </m:sSub>
                          </m:e>
                        </m:d>
                        <m:r>
                          <a:rPr lang="en-US" sz="2800" i="1" smtClean="0">
                            <a:latin typeface="Cambria Math" panose="02040503050406030204" pitchFamily="18" charset="0"/>
                          </a:rPr>
                          <m:t>−</m:t>
                        </m:r>
                        <m:r>
                          <a:rPr lang="en-US" sz="2800" i="1" smtClean="0">
                            <a:latin typeface="Cambria Math" panose="02040503050406030204" pitchFamily="18" charset="0"/>
                          </a:rPr>
                          <m:t>𝑢</m:t>
                        </m:r>
                        <m:d>
                          <m:dPr>
                            <m:ctrlPr>
                              <a:rPr lang="en-US" sz="2800" i="1" smtClean="0">
                                <a:solidFill>
                                  <a:srgbClr val="836967"/>
                                </a:solidFill>
                                <a:latin typeface="Cambria Math" panose="02040503050406030204" pitchFamily="18" charset="0"/>
                              </a:rPr>
                            </m:ctrlPr>
                          </m:dPr>
                          <m:e>
                            <m:sSub>
                              <m:sSubPr>
                                <m:ctrlPr>
                                  <a:rPr lang="en-US" sz="2800" i="1" smtClean="0">
                                    <a:solidFill>
                                      <a:srgbClr val="836967"/>
                                    </a:solidFill>
                                    <a:latin typeface="Cambria Math" panose="02040503050406030204" pitchFamily="18" charset="0"/>
                                  </a:rPr>
                                </m:ctrlPr>
                              </m:sSubPr>
                              <m:e>
                                <m:r>
                                  <a:rPr lang="en-US" sz="2800" i="1" smtClean="0">
                                    <a:latin typeface="Cambria Math" panose="02040503050406030204" pitchFamily="18" charset="0"/>
                                  </a:rPr>
                                  <m:t>𝑥</m:t>
                                </m:r>
                              </m:e>
                              <m:sub>
                                <m:r>
                                  <a:rPr lang="en-US" sz="2800" i="1" smtClean="0">
                                    <a:latin typeface="Cambria Math" panose="02040503050406030204" pitchFamily="18" charset="0"/>
                                  </a:rPr>
                                  <m:t>0</m:t>
                                </m:r>
                              </m:sub>
                            </m:sSub>
                            <m:r>
                              <a:rPr lang="en-US" sz="2800" i="1" smtClean="0">
                                <a:latin typeface="Cambria Math" panose="02040503050406030204" pitchFamily="18" charset="0"/>
                              </a:rPr>
                              <m:t>,</m:t>
                            </m:r>
                            <m:sSub>
                              <m:sSubPr>
                                <m:ctrlPr>
                                  <a:rPr lang="en-US" sz="2800" i="1" smtClean="0">
                                    <a:solidFill>
                                      <a:srgbClr val="836967"/>
                                    </a:solidFill>
                                    <a:latin typeface="Cambria Math" panose="02040503050406030204" pitchFamily="18" charset="0"/>
                                  </a:rPr>
                                </m:ctrlPr>
                              </m:sSubPr>
                              <m:e>
                                <m:r>
                                  <a:rPr lang="en-US" sz="2800" i="1" smtClean="0">
                                    <a:latin typeface="Cambria Math" panose="02040503050406030204" pitchFamily="18" charset="0"/>
                                  </a:rPr>
                                  <m:t>𝑦</m:t>
                                </m:r>
                              </m:e>
                              <m:sub>
                                <m:r>
                                  <a:rPr lang="en-US" sz="2800" i="1" smtClean="0">
                                    <a:latin typeface="Cambria Math" panose="02040503050406030204" pitchFamily="18" charset="0"/>
                                  </a:rPr>
                                  <m:t>0</m:t>
                                </m:r>
                              </m:sub>
                            </m:sSub>
                          </m:e>
                        </m:d>
                      </m:num>
                      <m:den>
                        <m:r>
                          <m:rPr>
                            <m:sty m:val="p"/>
                          </m:rPr>
                          <a:rPr lang="en-US" sz="2800" i="1" smtClean="0">
                            <a:latin typeface="Cambria Math" panose="02040503050406030204" pitchFamily="18" charset="0"/>
                          </a:rPr>
                          <m:t>Δ</m:t>
                        </m:r>
                        <m:r>
                          <a:rPr lang="en-US" sz="2800" i="1" smtClean="0">
                            <a:latin typeface="Cambria Math" panose="02040503050406030204" pitchFamily="18" charset="0"/>
                          </a:rPr>
                          <m:t>𝑥</m:t>
                        </m:r>
                      </m:den>
                    </m:f>
                    <m:r>
                      <a:rPr lang="en-US" sz="2800" i="1" smtClean="0">
                        <a:latin typeface="Cambria Math" panose="02040503050406030204" pitchFamily="18" charset="0"/>
                      </a:rPr>
                      <m:t>−</m:t>
                    </m:r>
                    <m:f>
                      <m:fPr>
                        <m:ctrlPr>
                          <a:rPr lang="en-US" sz="2800" i="1" smtClean="0">
                            <a:solidFill>
                              <a:srgbClr val="836967"/>
                            </a:solidFill>
                            <a:latin typeface="Cambria Math" panose="02040503050406030204" pitchFamily="18" charset="0"/>
                          </a:rPr>
                        </m:ctrlPr>
                      </m:fPr>
                      <m:num>
                        <m:r>
                          <m:rPr>
                            <m:sty m:val="p"/>
                          </m:rPr>
                          <a:rPr lang="en-US" sz="2800" i="1" smtClean="0">
                            <a:latin typeface="Cambria Math" panose="02040503050406030204" pitchFamily="18" charset="0"/>
                          </a:rPr>
                          <m:t>Δ</m:t>
                        </m:r>
                        <m:r>
                          <a:rPr lang="en-US" sz="2800" i="1" smtClean="0">
                            <a:latin typeface="Cambria Math" panose="02040503050406030204" pitchFamily="18" charset="0"/>
                          </a:rPr>
                          <m:t>𝑥</m:t>
                        </m:r>
                      </m:num>
                      <m:den>
                        <m:r>
                          <a:rPr lang="en-US" sz="2800" i="1" smtClean="0">
                            <a:latin typeface="Cambria Math" panose="02040503050406030204" pitchFamily="18" charset="0"/>
                          </a:rPr>
                          <m:t>2!</m:t>
                        </m:r>
                      </m:den>
                    </m:f>
                    <m:sSub>
                      <m:sSubPr>
                        <m:ctrlPr>
                          <a:rPr lang="en-US" sz="2800" i="1" smtClean="0">
                            <a:solidFill>
                              <a:srgbClr val="836967"/>
                            </a:solidFill>
                            <a:latin typeface="Cambria Math" panose="02040503050406030204" pitchFamily="18" charset="0"/>
                          </a:rPr>
                        </m:ctrlPr>
                      </m:sSubPr>
                      <m:e>
                        <m:d>
                          <m:dPr>
                            <m:ctrlPr>
                              <a:rPr lang="en-US" sz="2800" i="1" smtClean="0">
                                <a:solidFill>
                                  <a:srgbClr val="836967"/>
                                </a:solidFill>
                                <a:latin typeface="Cambria Math" panose="02040503050406030204" pitchFamily="18" charset="0"/>
                              </a:rPr>
                            </m:ctrlPr>
                          </m:dPr>
                          <m:e>
                            <m:f>
                              <m:fPr>
                                <m:ctrlPr>
                                  <a:rPr lang="en-US" sz="2800" i="1" smtClean="0">
                                    <a:solidFill>
                                      <a:srgbClr val="836967"/>
                                    </a:solidFill>
                                    <a:latin typeface="Cambria Math" panose="02040503050406030204" pitchFamily="18" charset="0"/>
                                  </a:rPr>
                                </m:ctrlPr>
                              </m:fPr>
                              <m:num>
                                <m:sSup>
                                  <m:sSupPr>
                                    <m:ctrlPr>
                                      <a:rPr lang="en-US" sz="2800" i="1" smtClean="0">
                                        <a:solidFill>
                                          <a:srgbClr val="836967"/>
                                        </a:solidFill>
                                        <a:latin typeface="Cambria Math" panose="02040503050406030204" pitchFamily="18" charset="0"/>
                                      </a:rPr>
                                    </m:ctrlPr>
                                  </m:sSupPr>
                                  <m:e>
                                    <m:r>
                                      <a:rPr lang="en-US" sz="2800" i="1" smtClean="0">
                                        <a:latin typeface="Cambria Math" panose="02040503050406030204" pitchFamily="18" charset="0"/>
                                      </a:rPr>
                                      <m:t>𝜕</m:t>
                                    </m:r>
                                  </m:e>
                                  <m:sup>
                                    <m:r>
                                      <a:rPr lang="en-US" sz="2800" i="1" smtClean="0">
                                        <a:latin typeface="Cambria Math" panose="02040503050406030204" pitchFamily="18" charset="0"/>
                                      </a:rPr>
                                      <m:t>2</m:t>
                                    </m:r>
                                  </m:sup>
                                </m:sSup>
                                <m:r>
                                  <a:rPr lang="en-US" sz="2800" i="1" smtClean="0">
                                    <a:latin typeface="Cambria Math" panose="02040503050406030204" pitchFamily="18" charset="0"/>
                                  </a:rPr>
                                  <m:t>𝑢</m:t>
                                </m:r>
                              </m:num>
                              <m:den>
                                <m:r>
                                  <a:rPr lang="en-US" sz="2800" i="1" smtClean="0">
                                    <a:latin typeface="Cambria Math" panose="02040503050406030204" pitchFamily="18" charset="0"/>
                                  </a:rPr>
                                  <m:t>𝜕</m:t>
                                </m:r>
                                <m:sSup>
                                  <m:sSupPr>
                                    <m:ctrlPr>
                                      <a:rPr lang="en-US" sz="2800" i="1" smtClean="0">
                                        <a:solidFill>
                                          <a:srgbClr val="836967"/>
                                        </a:solidFill>
                                        <a:latin typeface="Cambria Math" panose="02040503050406030204" pitchFamily="18" charset="0"/>
                                      </a:rPr>
                                    </m:ctrlPr>
                                  </m:sSupPr>
                                  <m:e>
                                    <m:r>
                                      <a:rPr lang="en-US" sz="2800" i="1" smtClean="0">
                                        <a:latin typeface="Cambria Math" panose="02040503050406030204" pitchFamily="18" charset="0"/>
                                      </a:rPr>
                                      <m:t>𝑥</m:t>
                                    </m:r>
                                  </m:e>
                                  <m:sup>
                                    <m:r>
                                      <a:rPr lang="en-US" sz="2800" i="1" smtClean="0">
                                        <a:latin typeface="Cambria Math" panose="02040503050406030204" pitchFamily="18" charset="0"/>
                                      </a:rPr>
                                      <m:t>2</m:t>
                                    </m:r>
                                  </m:sup>
                                </m:sSup>
                              </m:den>
                            </m:f>
                          </m:e>
                        </m:d>
                      </m:e>
                      <m:sub>
                        <m:r>
                          <a:rPr lang="en-US" sz="2800" i="1" smtClean="0">
                            <a:latin typeface="Cambria Math" panose="02040503050406030204" pitchFamily="18" charset="0"/>
                          </a:rPr>
                          <m:t>0</m:t>
                        </m:r>
                      </m:sub>
                    </m:sSub>
                    <m:r>
                      <a:rPr lang="en-US" sz="2800" i="1" smtClean="0">
                        <a:latin typeface="Cambria Math" panose="02040503050406030204" pitchFamily="18" charset="0"/>
                      </a:rPr>
                      <m:t>−…</m:t>
                    </m:r>
                  </m:oMath>
                </a14:m>
                <a:endParaRPr lang="en-US" sz="2800" dirty="0"/>
              </a:p>
              <a:p>
                <a:pPr marL="0" indent="0">
                  <a:buNone/>
                </a:pPr>
                <a:endParaRPr lang="en-US" sz="2800" dirty="0"/>
              </a:p>
              <a:p>
                <a:pPr marL="0" indent="0">
                  <a:buNone/>
                </a:pPr>
                <a:endParaRPr lang="en-US" sz="2800" dirty="0"/>
              </a:p>
            </p:txBody>
          </p:sp>
        </mc:Choice>
        <mc:Fallback xmlns="">
          <p:sp>
            <p:nvSpPr>
              <p:cNvPr id="3" name="Content Placeholder 2">
                <a:extLst>
                  <a:ext uri="{FF2B5EF4-FFF2-40B4-BE49-F238E27FC236}">
                    <a16:creationId xmlns:a16="http://schemas.microsoft.com/office/drawing/2014/main" id="{F1199A9A-05D2-60DA-420F-DC42DC7152AC}"/>
                  </a:ext>
                </a:extLst>
              </p:cNvPr>
              <p:cNvSpPr>
                <a:spLocks noGrp="1" noRot="1" noChangeAspect="1" noMove="1" noResize="1" noEditPoints="1" noAdjustHandles="1" noChangeArrowheads="1" noChangeShapeType="1" noTextEdit="1"/>
              </p:cNvSpPr>
              <p:nvPr>
                <p:ph idx="1"/>
              </p:nvPr>
            </p:nvSpPr>
            <p:spPr>
              <a:xfrm>
                <a:off x="768096" y="2052918"/>
                <a:ext cx="9281757" cy="4195481"/>
              </a:xfrm>
              <a:blipFill>
                <a:blip r:embed="rId2"/>
                <a:stretch>
                  <a:fillRect l="-1313"/>
                </a:stretch>
              </a:blipFill>
            </p:spPr>
            <p:txBody>
              <a:bodyPr/>
              <a:lstStyle/>
              <a:p>
                <a:r>
                  <a:rPr lang="en-US">
                    <a:noFill/>
                  </a:rPr>
                  <a:t> </a:t>
                </a:r>
              </a:p>
            </p:txBody>
          </p:sp>
        </mc:Fallback>
      </mc:AlternateContent>
    </p:spTree>
    <p:extLst>
      <p:ext uri="{BB962C8B-B14F-4D97-AF65-F5344CB8AC3E}">
        <p14:creationId xmlns:p14="http://schemas.microsoft.com/office/powerpoint/2010/main" val="1768249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B01BB-A26A-583C-10C0-82BB3B85E1CC}"/>
              </a:ext>
            </a:extLst>
          </p:cNvPr>
          <p:cNvSpPr>
            <a:spLocks noGrp="1"/>
          </p:cNvSpPr>
          <p:nvPr>
            <p:ph type="title"/>
          </p:nvPr>
        </p:nvSpPr>
        <p:spPr/>
        <p:txBody>
          <a:bodyPr/>
          <a:lstStyle/>
          <a:p>
            <a:r>
              <a:rPr lang="en-US" dirty="0"/>
              <a:t>Switching to </a:t>
            </a:r>
            <a:r>
              <a:rPr lang="en-US" dirty="0" err="1"/>
              <a:t>i</a:t>
            </a:r>
            <a:r>
              <a:rPr lang="en-US" dirty="0"/>
              <a:t> , j notation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4D13A6-07FB-7013-7DA2-D47C2BD96AF4}"/>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sz="3200" i="1" smtClean="0">
                              <a:solidFill>
                                <a:srgbClr val="836967"/>
                              </a:solidFill>
                              <a:latin typeface="Cambria Math" panose="02040503050406030204" pitchFamily="18" charset="0"/>
                            </a:rPr>
                          </m:ctrlPr>
                        </m:sSubPr>
                        <m:e>
                          <m:d>
                            <m:dPr>
                              <m:ctrlPr>
                                <a:rPr lang="en-US" sz="3200" i="1" smtClean="0">
                                  <a:solidFill>
                                    <a:srgbClr val="836967"/>
                                  </a:solidFill>
                                  <a:latin typeface="Cambria Math" panose="02040503050406030204" pitchFamily="18" charset="0"/>
                                </a:rPr>
                              </m:ctrlPr>
                            </m:dPr>
                            <m:e>
                              <m:f>
                                <m:fPr>
                                  <m:ctrlPr>
                                    <a:rPr lang="en-US" sz="3200" i="1" smtClean="0">
                                      <a:solidFill>
                                        <a:srgbClr val="836967"/>
                                      </a:solidFill>
                                      <a:latin typeface="Cambria Math" panose="02040503050406030204" pitchFamily="18" charset="0"/>
                                    </a:rPr>
                                  </m:ctrlPr>
                                </m:fPr>
                                <m:num>
                                  <m:r>
                                    <a:rPr lang="en-US" sz="3200" i="1" smtClean="0">
                                      <a:latin typeface="Cambria Math" panose="02040503050406030204" pitchFamily="18" charset="0"/>
                                    </a:rPr>
                                    <m:t>𝜕</m:t>
                                  </m:r>
                                  <m:r>
                                    <a:rPr lang="en-US" sz="3200" i="1" smtClean="0">
                                      <a:latin typeface="Cambria Math" panose="02040503050406030204" pitchFamily="18" charset="0"/>
                                    </a:rPr>
                                    <m:t>𝑢</m:t>
                                  </m:r>
                                </m:num>
                                <m:den>
                                  <m:r>
                                    <a:rPr lang="en-US" sz="3200" i="1" smtClean="0">
                                      <a:latin typeface="Cambria Math" panose="02040503050406030204" pitchFamily="18" charset="0"/>
                                    </a:rPr>
                                    <m:t>𝜕</m:t>
                                  </m:r>
                                  <m:r>
                                    <a:rPr lang="en-US" sz="3200" i="1" smtClean="0">
                                      <a:latin typeface="Cambria Math" panose="02040503050406030204" pitchFamily="18" charset="0"/>
                                    </a:rPr>
                                    <m:t>𝑥</m:t>
                                  </m:r>
                                </m:den>
                              </m:f>
                            </m:e>
                          </m:d>
                        </m:e>
                        <m:sub>
                          <m:r>
                            <a:rPr lang="en-US" sz="3200" i="1" smtClean="0">
                              <a:latin typeface="Cambria Math" panose="02040503050406030204" pitchFamily="18" charset="0"/>
                            </a:rPr>
                            <m:t>𝑖</m:t>
                          </m:r>
                          <m:r>
                            <a:rPr lang="en-US" sz="3200" i="1" smtClean="0">
                              <a:latin typeface="Cambria Math" panose="02040503050406030204" pitchFamily="18" charset="0"/>
                            </a:rPr>
                            <m:t>,</m:t>
                          </m:r>
                          <m:r>
                            <a:rPr lang="en-US" sz="3200" i="1" smtClean="0">
                              <a:latin typeface="Cambria Math" panose="02040503050406030204" pitchFamily="18" charset="0"/>
                            </a:rPr>
                            <m:t>𝑗</m:t>
                          </m:r>
                        </m:sub>
                      </m:sSub>
                      <m:r>
                        <a:rPr lang="en-US" sz="3200" i="1" smtClean="0">
                          <a:latin typeface="Cambria Math" panose="02040503050406030204" pitchFamily="18" charset="0"/>
                        </a:rPr>
                        <m:t>=</m:t>
                      </m:r>
                      <m:f>
                        <m:fPr>
                          <m:ctrlPr>
                            <a:rPr lang="en-US" sz="3200" i="1" smtClean="0">
                              <a:solidFill>
                                <a:srgbClr val="836967"/>
                              </a:solidFill>
                              <a:latin typeface="Cambria Math" panose="02040503050406030204" pitchFamily="18" charset="0"/>
                            </a:rPr>
                          </m:ctrlPr>
                        </m:fPr>
                        <m:num>
                          <m:sSub>
                            <m:sSubPr>
                              <m:ctrlPr>
                                <a:rPr lang="en-US" sz="3200" i="1" smtClean="0">
                                  <a:solidFill>
                                    <a:srgbClr val="836967"/>
                                  </a:solidFill>
                                  <a:latin typeface="Cambria Math" panose="02040503050406030204" pitchFamily="18" charset="0"/>
                                </a:rPr>
                              </m:ctrlPr>
                            </m:sSubPr>
                            <m:e>
                              <m:r>
                                <a:rPr lang="en-US" sz="3200" i="1" smtClean="0">
                                  <a:latin typeface="Cambria Math" panose="02040503050406030204" pitchFamily="18" charset="0"/>
                                </a:rPr>
                                <m:t>𝑢</m:t>
                              </m:r>
                            </m:e>
                            <m:sub>
                              <m:r>
                                <a:rPr lang="en-US" sz="3200" i="1" smtClean="0">
                                  <a:latin typeface="Cambria Math" panose="02040503050406030204" pitchFamily="18" charset="0"/>
                                </a:rPr>
                                <m:t>𝑖</m:t>
                              </m:r>
                              <m:r>
                                <a:rPr lang="en-US" sz="3200" i="1" smtClean="0">
                                  <a:latin typeface="Cambria Math" panose="02040503050406030204" pitchFamily="18" charset="0"/>
                                </a:rPr>
                                <m:t>+1,</m:t>
                              </m:r>
                              <m:r>
                                <a:rPr lang="en-US" sz="3200" i="1" smtClean="0">
                                  <a:latin typeface="Cambria Math" panose="02040503050406030204" pitchFamily="18" charset="0"/>
                                </a:rPr>
                                <m:t>𝑗</m:t>
                              </m:r>
                            </m:sub>
                          </m:sSub>
                          <m:r>
                            <a:rPr lang="en-US" sz="3200" i="1" smtClean="0">
                              <a:latin typeface="Cambria Math" panose="02040503050406030204" pitchFamily="18" charset="0"/>
                            </a:rPr>
                            <m:t>−</m:t>
                          </m:r>
                          <m:sSub>
                            <m:sSubPr>
                              <m:ctrlPr>
                                <a:rPr lang="en-US" sz="3200" i="1" smtClean="0">
                                  <a:solidFill>
                                    <a:srgbClr val="836967"/>
                                  </a:solidFill>
                                  <a:latin typeface="Cambria Math" panose="02040503050406030204" pitchFamily="18" charset="0"/>
                                </a:rPr>
                              </m:ctrlPr>
                            </m:sSubPr>
                            <m:e>
                              <m:r>
                                <a:rPr lang="en-US" sz="3200" i="1" smtClean="0">
                                  <a:latin typeface="Cambria Math" panose="02040503050406030204" pitchFamily="18" charset="0"/>
                                </a:rPr>
                                <m:t>𝑢</m:t>
                              </m:r>
                            </m:e>
                            <m:sub>
                              <m:r>
                                <a:rPr lang="en-US" sz="3200" i="1" smtClean="0">
                                  <a:latin typeface="Cambria Math" panose="02040503050406030204" pitchFamily="18" charset="0"/>
                                </a:rPr>
                                <m:t>𝑖</m:t>
                              </m:r>
                              <m:r>
                                <a:rPr lang="en-US" sz="3200" i="1" smtClean="0">
                                  <a:latin typeface="Cambria Math" panose="02040503050406030204" pitchFamily="18" charset="0"/>
                                </a:rPr>
                                <m:t>,</m:t>
                              </m:r>
                              <m:r>
                                <a:rPr lang="en-US" sz="3200" i="1" smtClean="0">
                                  <a:latin typeface="Cambria Math" panose="02040503050406030204" pitchFamily="18" charset="0"/>
                                </a:rPr>
                                <m:t>𝑗</m:t>
                              </m:r>
                            </m:sub>
                          </m:sSub>
                        </m:num>
                        <m:den>
                          <m:r>
                            <m:rPr>
                              <m:sty m:val="p"/>
                            </m:rPr>
                            <a:rPr lang="en-US" sz="3200" i="1" smtClean="0">
                              <a:latin typeface="Cambria Math" panose="02040503050406030204" pitchFamily="18" charset="0"/>
                            </a:rPr>
                            <m:t>Δ</m:t>
                          </m:r>
                          <m:r>
                            <a:rPr lang="en-US" sz="3200" i="1" smtClean="0">
                              <a:latin typeface="Cambria Math" panose="02040503050406030204" pitchFamily="18" charset="0"/>
                            </a:rPr>
                            <m:t>𝑥</m:t>
                          </m:r>
                        </m:den>
                      </m:f>
                      <m:r>
                        <a:rPr lang="en-US" sz="3200" i="1" smtClean="0">
                          <a:latin typeface="Cambria Math" panose="02040503050406030204" pitchFamily="18" charset="0"/>
                        </a:rPr>
                        <m:t>+</m:t>
                      </m:r>
                      <m:r>
                        <a:rPr lang="en-US" sz="3200" i="1" smtClean="0">
                          <a:latin typeface="Cambria Math" panose="02040503050406030204" pitchFamily="18" charset="0"/>
                        </a:rPr>
                        <m:t>𝑇</m:t>
                      </m:r>
                      <m:r>
                        <a:rPr lang="en-US" sz="3200" i="1" smtClean="0">
                          <a:latin typeface="Cambria Math" panose="02040503050406030204" pitchFamily="18" charset="0"/>
                        </a:rPr>
                        <m:t>⋅</m:t>
                      </m:r>
                      <m:r>
                        <a:rPr lang="en-US" sz="3200" i="1" smtClean="0">
                          <a:latin typeface="Cambria Math" panose="02040503050406030204" pitchFamily="18" charset="0"/>
                        </a:rPr>
                        <m:t>𝐸</m:t>
                      </m:r>
                      <m:r>
                        <a:rPr lang="en-US" sz="3200" i="1" smtClean="0">
                          <a:latin typeface="Cambria Math" panose="02040503050406030204" pitchFamily="18" charset="0"/>
                        </a:rPr>
                        <m:t>⋅</m:t>
                      </m:r>
                    </m:oMath>
                  </m:oMathPara>
                </a14:m>
                <a:endParaRPr lang="en-US" sz="3200" dirty="0"/>
              </a:p>
              <a:p>
                <a:pPr marL="0" indent="0">
                  <a:buNone/>
                </a:pPr>
                <a:endParaRPr lang="en-US" sz="3200" dirty="0"/>
              </a:p>
              <a:p>
                <a:pPr marL="0" indent="0">
                  <a:buNone/>
                </a:pPr>
                <a:r>
                  <a:rPr lang="en-US" sz="3200" dirty="0"/>
                  <a:t>T.E. is order of ∆x and can be denoted by O(x).</a:t>
                </a:r>
              </a:p>
            </p:txBody>
          </p:sp>
        </mc:Choice>
        <mc:Fallback xmlns="">
          <p:sp>
            <p:nvSpPr>
              <p:cNvPr id="3" name="Content Placeholder 2">
                <a:extLst>
                  <a:ext uri="{FF2B5EF4-FFF2-40B4-BE49-F238E27FC236}">
                    <a16:creationId xmlns:a16="http://schemas.microsoft.com/office/drawing/2014/main" id="{FB4D13A6-07FB-7013-7DA2-D47C2BD96AF4}"/>
                  </a:ext>
                </a:extLst>
              </p:cNvPr>
              <p:cNvSpPr>
                <a:spLocks noGrp="1" noRot="1" noChangeAspect="1" noMove="1" noResize="1" noEditPoints="1" noAdjustHandles="1" noChangeArrowheads="1" noChangeShapeType="1" noTextEdit="1"/>
              </p:cNvSpPr>
              <p:nvPr>
                <p:ph idx="1"/>
              </p:nvPr>
            </p:nvSpPr>
            <p:spPr>
              <a:blipFill>
                <a:blip r:embed="rId2"/>
                <a:stretch>
                  <a:fillRect l="-1507"/>
                </a:stretch>
              </a:blipFill>
            </p:spPr>
            <p:txBody>
              <a:bodyPr/>
              <a:lstStyle/>
              <a:p>
                <a:r>
                  <a:rPr lang="en-US">
                    <a:noFill/>
                  </a:rPr>
                  <a:t> </a:t>
                </a:r>
              </a:p>
            </p:txBody>
          </p:sp>
        </mc:Fallback>
      </mc:AlternateContent>
    </p:spTree>
    <p:extLst>
      <p:ext uri="{BB962C8B-B14F-4D97-AF65-F5344CB8AC3E}">
        <p14:creationId xmlns:p14="http://schemas.microsoft.com/office/powerpoint/2010/main" val="3098877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9B6C6-120E-B698-B851-8F99786EBB7E}"/>
              </a:ext>
            </a:extLst>
          </p:cNvPr>
          <p:cNvSpPr>
            <a:spLocks noGrp="1"/>
          </p:cNvSpPr>
          <p:nvPr>
            <p:ph type="title"/>
          </p:nvPr>
        </p:nvSpPr>
        <p:spPr/>
        <p:txBody>
          <a:bodyPr/>
          <a:lstStyle/>
          <a:p>
            <a:r>
              <a:rPr lang="en-US" dirty="0"/>
              <a:t>FD formula for u(x , y) of first order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D05841E-7CFC-2919-9F8B-9E8658412582}"/>
                  </a:ext>
                </a:extLst>
              </p:cNvPr>
              <p:cNvSpPr>
                <a:spLocks noGrp="1"/>
              </p:cNvSpPr>
              <p:nvPr>
                <p:ph idx="1"/>
              </p:nvPr>
            </p:nvSpPr>
            <p:spPr>
              <a:xfrm>
                <a:off x="838200" y="1850009"/>
                <a:ext cx="10515600" cy="4351338"/>
              </a:xfrm>
            </p:spPr>
            <p:txBody>
              <a:bodyPr>
                <a:normAutofit/>
              </a:bodyPr>
              <a:lstStyle/>
              <a:p>
                <a:pPr marL="0" indent="0">
                  <a:buNone/>
                </a:pPr>
                <a:r>
                  <a:rPr lang="en-US" dirty="0"/>
                  <a:t>Forward Difference Formula:</a:t>
                </a:r>
              </a:p>
              <a:p>
                <a:pPr marL="0" indent="0">
                  <a:buNone/>
                </a:pPr>
                <a:r>
                  <a:rPr lang="en-US" dirty="0"/>
                  <a:t>				</a:t>
                </a:r>
                <a14:m>
                  <m:oMath xmlns:m="http://schemas.openxmlformats.org/officeDocument/2006/math">
                    <m:sSub>
                      <m:sSubPr>
                        <m:ctrlPr>
                          <a:rPr lang="en-US" sz="2800" i="1" smtClean="0">
                            <a:solidFill>
                              <a:srgbClr val="836967"/>
                            </a:solidFill>
                            <a:latin typeface="Cambria Math" panose="02040503050406030204" pitchFamily="18" charset="0"/>
                          </a:rPr>
                        </m:ctrlPr>
                      </m:sSubPr>
                      <m:e>
                        <m:d>
                          <m:dPr>
                            <m:ctrlPr>
                              <a:rPr lang="en-US" sz="2800" i="1" smtClean="0">
                                <a:solidFill>
                                  <a:srgbClr val="836967"/>
                                </a:solidFill>
                                <a:latin typeface="Cambria Math" panose="02040503050406030204" pitchFamily="18" charset="0"/>
                              </a:rPr>
                            </m:ctrlPr>
                          </m:dPr>
                          <m:e>
                            <m:f>
                              <m:fPr>
                                <m:ctrlPr>
                                  <a:rPr lang="en-US" sz="2800" i="1" smtClean="0">
                                    <a:solidFill>
                                      <a:srgbClr val="836967"/>
                                    </a:solidFill>
                                    <a:latin typeface="Cambria Math" panose="02040503050406030204" pitchFamily="18" charset="0"/>
                                  </a:rPr>
                                </m:ctrlPr>
                              </m:fPr>
                              <m:num>
                                <m:r>
                                  <a:rPr lang="en-US" sz="2800" i="1" smtClean="0">
                                    <a:latin typeface="Cambria Math" panose="02040503050406030204" pitchFamily="18" charset="0"/>
                                  </a:rPr>
                                  <m:t>𝜕</m:t>
                                </m:r>
                                <m:r>
                                  <a:rPr lang="en-US" sz="2800" i="1" smtClean="0">
                                    <a:latin typeface="Cambria Math" panose="02040503050406030204" pitchFamily="18" charset="0"/>
                                  </a:rPr>
                                  <m:t>𝑢</m:t>
                                </m:r>
                              </m:num>
                              <m:den>
                                <m:r>
                                  <a:rPr lang="en-US" sz="2800" i="1" smtClean="0">
                                    <a:latin typeface="Cambria Math" panose="02040503050406030204" pitchFamily="18" charset="0"/>
                                  </a:rPr>
                                  <m:t>𝜕</m:t>
                                </m:r>
                                <m:r>
                                  <a:rPr lang="en-US" sz="2800" i="1" smtClean="0">
                                    <a:latin typeface="Cambria Math" panose="02040503050406030204" pitchFamily="18" charset="0"/>
                                  </a:rPr>
                                  <m:t>𝑥</m:t>
                                </m:r>
                              </m:den>
                            </m:f>
                          </m:e>
                        </m:d>
                      </m:e>
                      <m:sub>
                        <m:r>
                          <a:rPr lang="en-US" sz="2800" i="1" smtClean="0">
                            <a:latin typeface="Cambria Math" panose="02040503050406030204" pitchFamily="18" charset="0"/>
                          </a:rPr>
                          <m:t>𝑖</m:t>
                        </m:r>
                        <m:r>
                          <a:rPr lang="en-US" sz="2800" i="1" smtClean="0">
                            <a:latin typeface="Cambria Math" panose="02040503050406030204" pitchFamily="18" charset="0"/>
                          </a:rPr>
                          <m:t>,</m:t>
                        </m:r>
                        <m:r>
                          <a:rPr lang="en-US" sz="2800" i="1" smtClean="0">
                            <a:latin typeface="Cambria Math" panose="02040503050406030204" pitchFamily="18" charset="0"/>
                          </a:rPr>
                          <m:t>𝑗</m:t>
                        </m:r>
                      </m:sub>
                    </m:sSub>
                    <m:r>
                      <a:rPr lang="en-US" sz="2800" i="1" smtClean="0">
                        <a:latin typeface="Cambria Math" panose="02040503050406030204" pitchFamily="18" charset="0"/>
                      </a:rPr>
                      <m:t>=</m:t>
                    </m:r>
                    <m:f>
                      <m:fPr>
                        <m:ctrlPr>
                          <a:rPr lang="en-US" sz="2800" i="1" smtClean="0">
                            <a:solidFill>
                              <a:srgbClr val="836967"/>
                            </a:solidFill>
                            <a:latin typeface="Cambria Math" panose="02040503050406030204" pitchFamily="18" charset="0"/>
                          </a:rPr>
                        </m:ctrlPr>
                      </m:fPr>
                      <m:num>
                        <m:sSub>
                          <m:sSubPr>
                            <m:ctrlPr>
                              <a:rPr lang="en-US" sz="2800" i="1" smtClean="0">
                                <a:solidFill>
                                  <a:srgbClr val="836967"/>
                                </a:solidFill>
                                <a:latin typeface="Cambria Math" panose="02040503050406030204" pitchFamily="18" charset="0"/>
                              </a:rPr>
                            </m:ctrlPr>
                          </m:sSubPr>
                          <m:e>
                            <m:r>
                              <a:rPr lang="en-US" sz="2800" i="1" smtClean="0">
                                <a:latin typeface="Cambria Math" panose="02040503050406030204" pitchFamily="18" charset="0"/>
                              </a:rPr>
                              <m:t>𝑢</m:t>
                            </m:r>
                          </m:e>
                          <m:sub>
                            <m:r>
                              <a:rPr lang="en-US" sz="2800" i="1" smtClean="0">
                                <a:latin typeface="Cambria Math" panose="02040503050406030204" pitchFamily="18" charset="0"/>
                              </a:rPr>
                              <m:t>𝑖</m:t>
                            </m:r>
                            <m:r>
                              <a:rPr lang="en-US" sz="2800" i="1" smtClean="0">
                                <a:latin typeface="Cambria Math" panose="02040503050406030204" pitchFamily="18" charset="0"/>
                              </a:rPr>
                              <m:t>+1,</m:t>
                            </m:r>
                            <m:r>
                              <a:rPr lang="en-US" sz="2800" i="1" smtClean="0">
                                <a:latin typeface="Cambria Math" panose="02040503050406030204" pitchFamily="18" charset="0"/>
                              </a:rPr>
                              <m:t>𝑗</m:t>
                            </m:r>
                            <m:r>
                              <a:rPr lang="en-US" sz="2800" b="0" i="1" smtClean="0">
                                <a:latin typeface="Cambria Math" panose="02040503050406030204" pitchFamily="18" charset="0"/>
                              </a:rPr>
                              <m:t> </m:t>
                            </m:r>
                          </m:sub>
                        </m:sSub>
                        <m:r>
                          <a:rPr lang="en-US" sz="2800" i="1" smtClean="0">
                            <a:latin typeface="Cambria Math" panose="02040503050406030204" pitchFamily="18" charset="0"/>
                          </a:rPr>
                          <m:t>−</m:t>
                        </m:r>
                        <m:r>
                          <a:rPr lang="en-US" sz="2800" b="0" i="1" smtClean="0">
                            <a:latin typeface="Cambria Math" panose="02040503050406030204" pitchFamily="18" charset="0"/>
                          </a:rPr>
                          <m:t> </m:t>
                        </m:r>
                        <m:sSub>
                          <m:sSubPr>
                            <m:ctrlPr>
                              <a:rPr lang="en-US" sz="2800" i="1" smtClean="0">
                                <a:solidFill>
                                  <a:srgbClr val="836967"/>
                                </a:solidFill>
                                <a:latin typeface="Cambria Math" panose="02040503050406030204" pitchFamily="18" charset="0"/>
                              </a:rPr>
                            </m:ctrlPr>
                          </m:sSubPr>
                          <m:e>
                            <m:r>
                              <a:rPr lang="en-US" sz="2800" i="1" smtClean="0">
                                <a:latin typeface="Cambria Math" panose="02040503050406030204" pitchFamily="18" charset="0"/>
                              </a:rPr>
                              <m:t>𝑢</m:t>
                            </m:r>
                          </m:e>
                          <m:sub>
                            <m:r>
                              <a:rPr lang="en-US" sz="2800" i="1" smtClean="0">
                                <a:latin typeface="Cambria Math" panose="02040503050406030204" pitchFamily="18" charset="0"/>
                              </a:rPr>
                              <m:t>𝑖</m:t>
                            </m:r>
                            <m:r>
                              <a:rPr lang="en-US" sz="2800" i="1" smtClean="0">
                                <a:latin typeface="Cambria Math" panose="02040503050406030204" pitchFamily="18" charset="0"/>
                              </a:rPr>
                              <m:t>,</m:t>
                            </m:r>
                            <m:r>
                              <a:rPr lang="en-US" sz="2800" i="1" smtClean="0">
                                <a:latin typeface="Cambria Math" panose="02040503050406030204" pitchFamily="18" charset="0"/>
                              </a:rPr>
                              <m:t>𝑗</m:t>
                            </m:r>
                          </m:sub>
                        </m:sSub>
                      </m:num>
                      <m:den>
                        <m:r>
                          <m:rPr>
                            <m:sty m:val="p"/>
                          </m:rPr>
                          <a:rPr lang="en-US" sz="2800" i="1" smtClean="0">
                            <a:latin typeface="Cambria Math" panose="02040503050406030204" pitchFamily="18" charset="0"/>
                          </a:rPr>
                          <m:t>Δ</m:t>
                        </m:r>
                        <m:r>
                          <a:rPr lang="en-US" sz="2800" i="1" smtClean="0">
                            <a:latin typeface="Cambria Math" panose="02040503050406030204" pitchFamily="18" charset="0"/>
                          </a:rPr>
                          <m:t>𝑥</m:t>
                        </m:r>
                      </m:den>
                    </m:f>
                  </m:oMath>
                </a14:m>
                <a:endParaRPr lang="en-US" sz="2800" dirty="0"/>
              </a:p>
              <a:p>
                <a:pPr marL="0" indent="0">
                  <a:buNone/>
                </a:pPr>
                <a:r>
                  <a:rPr lang="en-US" dirty="0"/>
                  <a:t>Backward Difference Formula:</a:t>
                </a:r>
              </a:p>
              <a:p>
                <a:pPr marL="0" indent="0">
                  <a:buNone/>
                </a:pPr>
                <a:r>
                  <a:rPr lang="en-US" dirty="0"/>
                  <a:t>				</a:t>
                </a:r>
                <a14:m>
                  <m:oMath xmlns:m="http://schemas.openxmlformats.org/officeDocument/2006/math">
                    <m:sSub>
                      <m:sSubPr>
                        <m:ctrlPr>
                          <a:rPr lang="en-US" sz="2800" i="1" smtClean="0">
                            <a:solidFill>
                              <a:srgbClr val="836967"/>
                            </a:solidFill>
                            <a:latin typeface="Cambria Math" panose="02040503050406030204" pitchFamily="18" charset="0"/>
                          </a:rPr>
                        </m:ctrlPr>
                      </m:sSubPr>
                      <m:e>
                        <m:d>
                          <m:dPr>
                            <m:ctrlPr>
                              <a:rPr lang="en-US" sz="2800" i="1" smtClean="0">
                                <a:solidFill>
                                  <a:srgbClr val="836967"/>
                                </a:solidFill>
                                <a:latin typeface="Cambria Math" panose="02040503050406030204" pitchFamily="18" charset="0"/>
                              </a:rPr>
                            </m:ctrlPr>
                          </m:dPr>
                          <m:e>
                            <m:f>
                              <m:fPr>
                                <m:ctrlPr>
                                  <a:rPr lang="en-US" sz="2800" i="1" smtClean="0">
                                    <a:solidFill>
                                      <a:srgbClr val="836967"/>
                                    </a:solidFill>
                                    <a:latin typeface="Cambria Math" panose="02040503050406030204" pitchFamily="18" charset="0"/>
                                  </a:rPr>
                                </m:ctrlPr>
                              </m:fPr>
                              <m:num>
                                <m:r>
                                  <a:rPr lang="en-US" sz="2800" i="1" smtClean="0">
                                    <a:latin typeface="Cambria Math" panose="02040503050406030204" pitchFamily="18" charset="0"/>
                                  </a:rPr>
                                  <m:t>𝜕</m:t>
                                </m:r>
                                <m:r>
                                  <a:rPr lang="en-US" sz="2800" i="1" smtClean="0">
                                    <a:latin typeface="Cambria Math" panose="02040503050406030204" pitchFamily="18" charset="0"/>
                                  </a:rPr>
                                  <m:t>𝑢</m:t>
                                </m:r>
                              </m:num>
                              <m:den>
                                <m:r>
                                  <a:rPr lang="en-US" sz="2800" i="1" smtClean="0">
                                    <a:latin typeface="Cambria Math" panose="02040503050406030204" pitchFamily="18" charset="0"/>
                                  </a:rPr>
                                  <m:t>𝜕</m:t>
                                </m:r>
                                <m:r>
                                  <a:rPr lang="en-US" sz="2800" i="1" smtClean="0">
                                    <a:latin typeface="Cambria Math" panose="02040503050406030204" pitchFamily="18" charset="0"/>
                                  </a:rPr>
                                  <m:t>𝑥</m:t>
                                </m:r>
                              </m:den>
                            </m:f>
                          </m:e>
                        </m:d>
                      </m:e>
                      <m:sub>
                        <m:r>
                          <a:rPr lang="en-US" sz="2800" i="1" smtClean="0">
                            <a:latin typeface="Cambria Math" panose="02040503050406030204" pitchFamily="18" charset="0"/>
                          </a:rPr>
                          <m:t>𝑖</m:t>
                        </m:r>
                        <m:r>
                          <a:rPr lang="en-US" sz="2800" i="1" smtClean="0">
                            <a:latin typeface="Cambria Math" panose="02040503050406030204" pitchFamily="18" charset="0"/>
                          </a:rPr>
                          <m:t>,</m:t>
                        </m:r>
                        <m:r>
                          <a:rPr lang="en-US" sz="2800" i="1" smtClean="0">
                            <a:latin typeface="Cambria Math" panose="02040503050406030204" pitchFamily="18" charset="0"/>
                          </a:rPr>
                          <m:t>𝑗</m:t>
                        </m:r>
                      </m:sub>
                    </m:sSub>
                    <m:r>
                      <a:rPr lang="en-US" sz="2800" i="1" smtClean="0">
                        <a:latin typeface="Cambria Math" panose="02040503050406030204" pitchFamily="18" charset="0"/>
                      </a:rPr>
                      <m:t>=</m:t>
                    </m:r>
                    <m:f>
                      <m:fPr>
                        <m:ctrlPr>
                          <a:rPr lang="en-US" sz="2800" i="1" smtClean="0">
                            <a:solidFill>
                              <a:srgbClr val="836967"/>
                            </a:solidFill>
                            <a:latin typeface="Cambria Math" panose="02040503050406030204" pitchFamily="18" charset="0"/>
                          </a:rPr>
                        </m:ctrlPr>
                      </m:fPr>
                      <m:num>
                        <m:sSub>
                          <m:sSubPr>
                            <m:ctrlPr>
                              <a:rPr lang="en-US" sz="2800" i="1" smtClean="0">
                                <a:solidFill>
                                  <a:srgbClr val="836967"/>
                                </a:solidFill>
                                <a:latin typeface="Cambria Math" panose="02040503050406030204" pitchFamily="18" charset="0"/>
                              </a:rPr>
                            </m:ctrlPr>
                          </m:sSubPr>
                          <m:e>
                            <m:r>
                              <a:rPr lang="en-US" sz="2800" i="1" smtClean="0">
                                <a:latin typeface="Cambria Math" panose="02040503050406030204" pitchFamily="18" charset="0"/>
                              </a:rPr>
                              <m:t>𝑢</m:t>
                            </m:r>
                          </m:e>
                          <m:sub>
                            <m:r>
                              <a:rPr lang="en-US" sz="2800" i="1" smtClean="0">
                                <a:latin typeface="Cambria Math" panose="02040503050406030204" pitchFamily="18" charset="0"/>
                              </a:rPr>
                              <m:t>𝑖</m:t>
                            </m:r>
                            <m:r>
                              <a:rPr lang="en-US" sz="2800" i="1" smtClean="0">
                                <a:latin typeface="Cambria Math" panose="02040503050406030204" pitchFamily="18" charset="0"/>
                              </a:rPr>
                              <m:t>,</m:t>
                            </m:r>
                            <m:r>
                              <a:rPr lang="en-US" sz="2800" i="1" smtClean="0">
                                <a:latin typeface="Cambria Math" panose="02040503050406030204" pitchFamily="18" charset="0"/>
                              </a:rPr>
                              <m:t>𝑗</m:t>
                            </m:r>
                          </m:sub>
                        </m:sSub>
                        <m:r>
                          <a:rPr lang="en-US" sz="2800" b="0" i="1" smtClean="0">
                            <a:latin typeface="Cambria Math" panose="02040503050406030204" pitchFamily="18" charset="0"/>
                          </a:rPr>
                          <m:t> </m:t>
                        </m:r>
                        <m:r>
                          <a:rPr lang="en-US" sz="2800" i="1" smtClean="0">
                            <a:latin typeface="Cambria Math" panose="02040503050406030204" pitchFamily="18" charset="0"/>
                          </a:rPr>
                          <m:t>−</m:t>
                        </m:r>
                        <m:r>
                          <a:rPr lang="en-US" sz="2800" b="0" i="1" smtClean="0">
                            <a:latin typeface="Cambria Math" panose="02040503050406030204" pitchFamily="18" charset="0"/>
                          </a:rPr>
                          <m:t> </m:t>
                        </m:r>
                        <m:sSub>
                          <m:sSubPr>
                            <m:ctrlPr>
                              <a:rPr lang="en-US" sz="2800" i="1" smtClean="0">
                                <a:solidFill>
                                  <a:srgbClr val="836967"/>
                                </a:solidFill>
                                <a:latin typeface="Cambria Math" panose="02040503050406030204" pitchFamily="18" charset="0"/>
                              </a:rPr>
                            </m:ctrlPr>
                          </m:sSubPr>
                          <m:e>
                            <m:r>
                              <a:rPr lang="en-US" sz="2800" i="1" smtClean="0">
                                <a:latin typeface="Cambria Math" panose="02040503050406030204" pitchFamily="18" charset="0"/>
                              </a:rPr>
                              <m:t>𝑢</m:t>
                            </m:r>
                          </m:e>
                          <m:sub>
                            <m:r>
                              <a:rPr lang="en-US" sz="2800" i="1" smtClean="0">
                                <a:latin typeface="Cambria Math" panose="02040503050406030204" pitchFamily="18" charset="0"/>
                              </a:rPr>
                              <m:t>𝑖</m:t>
                            </m:r>
                            <m:r>
                              <a:rPr lang="en-US" sz="2800" i="1" smtClean="0">
                                <a:latin typeface="Cambria Math" panose="02040503050406030204" pitchFamily="18" charset="0"/>
                              </a:rPr>
                              <m:t>−1,</m:t>
                            </m:r>
                            <m:r>
                              <a:rPr lang="en-US" sz="2800" i="1" smtClean="0">
                                <a:latin typeface="Cambria Math" panose="02040503050406030204" pitchFamily="18" charset="0"/>
                              </a:rPr>
                              <m:t>𝑗</m:t>
                            </m:r>
                          </m:sub>
                        </m:sSub>
                      </m:num>
                      <m:den>
                        <m:r>
                          <m:rPr>
                            <m:sty m:val="p"/>
                          </m:rPr>
                          <a:rPr lang="en-US" sz="2800" i="1" smtClean="0">
                            <a:latin typeface="Cambria Math" panose="02040503050406030204" pitchFamily="18" charset="0"/>
                          </a:rPr>
                          <m:t>Δ</m:t>
                        </m:r>
                        <m:r>
                          <a:rPr lang="en-US" sz="2800" i="1" smtClean="0">
                            <a:latin typeface="Cambria Math" panose="02040503050406030204" pitchFamily="18" charset="0"/>
                          </a:rPr>
                          <m:t>𝑥</m:t>
                        </m:r>
                      </m:den>
                    </m:f>
                  </m:oMath>
                </a14:m>
                <a:endParaRPr lang="en-US" sz="2800" dirty="0"/>
              </a:p>
              <a:p>
                <a:pPr marL="0" indent="0">
                  <a:buNone/>
                </a:pPr>
                <a:r>
                  <a:rPr lang="en-US" dirty="0"/>
                  <a:t>Central Difference Formula:</a:t>
                </a:r>
              </a:p>
              <a:p>
                <a:pPr marL="0" indent="0">
                  <a:buNone/>
                </a:pPr>
                <a:r>
                  <a:rPr lang="en-US" sz="2800" dirty="0"/>
                  <a:t>				</a:t>
                </a:r>
                <a14:m>
                  <m:oMath xmlns:m="http://schemas.openxmlformats.org/officeDocument/2006/math">
                    <m:sSub>
                      <m:sSubPr>
                        <m:ctrlPr>
                          <a:rPr lang="en-US" sz="2800" i="1" smtClean="0">
                            <a:solidFill>
                              <a:srgbClr val="836967"/>
                            </a:solidFill>
                            <a:latin typeface="Cambria Math" panose="02040503050406030204" pitchFamily="18" charset="0"/>
                          </a:rPr>
                        </m:ctrlPr>
                      </m:sSubPr>
                      <m:e>
                        <m:d>
                          <m:dPr>
                            <m:ctrlPr>
                              <a:rPr lang="en-US" sz="2800" i="1" smtClean="0">
                                <a:solidFill>
                                  <a:srgbClr val="836967"/>
                                </a:solidFill>
                                <a:latin typeface="Cambria Math" panose="02040503050406030204" pitchFamily="18" charset="0"/>
                              </a:rPr>
                            </m:ctrlPr>
                          </m:dPr>
                          <m:e>
                            <m:f>
                              <m:fPr>
                                <m:ctrlPr>
                                  <a:rPr lang="en-US" sz="2800" i="1" smtClean="0">
                                    <a:solidFill>
                                      <a:srgbClr val="836967"/>
                                    </a:solidFill>
                                    <a:latin typeface="Cambria Math" panose="02040503050406030204" pitchFamily="18" charset="0"/>
                                  </a:rPr>
                                </m:ctrlPr>
                              </m:fPr>
                              <m:num>
                                <m:r>
                                  <a:rPr lang="en-US" sz="2800" i="1" smtClean="0">
                                    <a:latin typeface="Cambria Math" panose="02040503050406030204" pitchFamily="18" charset="0"/>
                                  </a:rPr>
                                  <m:t>𝜕</m:t>
                                </m:r>
                                <m:r>
                                  <a:rPr lang="en-US" sz="2800" i="1" smtClean="0">
                                    <a:latin typeface="Cambria Math" panose="02040503050406030204" pitchFamily="18" charset="0"/>
                                  </a:rPr>
                                  <m:t>𝑢</m:t>
                                </m:r>
                              </m:num>
                              <m:den>
                                <m:r>
                                  <a:rPr lang="en-US" sz="2800" i="1" smtClean="0">
                                    <a:latin typeface="Cambria Math" panose="02040503050406030204" pitchFamily="18" charset="0"/>
                                  </a:rPr>
                                  <m:t>𝑥</m:t>
                                </m:r>
                              </m:den>
                            </m:f>
                          </m:e>
                        </m:d>
                      </m:e>
                      <m:sub>
                        <m:r>
                          <a:rPr lang="en-US" sz="2800" i="1" smtClean="0">
                            <a:latin typeface="Cambria Math" panose="02040503050406030204" pitchFamily="18" charset="0"/>
                          </a:rPr>
                          <m:t>𝑖</m:t>
                        </m:r>
                        <m:r>
                          <a:rPr lang="en-US" sz="2800" i="1" smtClean="0">
                            <a:latin typeface="Cambria Math" panose="02040503050406030204" pitchFamily="18" charset="0"/>
                          </a:rPr>
                          <m:t>,</m:t>
                        </m:r>
                        <m:r>
                          <a:rPr lang="en-US" sz="2800" i="1" smtClean="0">
                            <a:latin typeface="Cambria Math" panose="02040503050406030204" pitchFamily="18" charset="0"/>
                          </a:rPr>
                          <m:t>𝑗</m:t>
                        </m:r>
                      </m:sub>
                    </m:sSub>
                    <m:r>
                      <a:rPr lang="en-US" sz="2800" i="1" smtClean="0">
                        <a:latin typeface="Cambria Math" panose="02040503050406030204" pitchFamily="18" charset="0"/>
                      </a:rPr>
                      <m:t>=</m:t>
                    </m:r>
                    <m:f>
                      <m:fPr>
                        <m:ctrlPr>
                          <a:rPr lang="en-US" sz="2800" i="1" smtClean="0">
                            <a:solidFill>
                              <a:srgbClr val="836967"/>
                            </a:solidFill>
                            <a:latin typeface="Cambria Math" panose="02040503050406030204" pitchFamily="18" charset="0"/>
                          </a:rPr>
                        </m:ctrlPr>
                      </m:fPr>
                      <m:num>
                        <m:sSub>
                          <m:sSubPr>
                            <m:ctrlPr>
                              <a:rPr lang="en-US" sz="2800" i="1" smtClean="0">
                                <a:solidFill>
                                  <a:srgbClr val="836967"/>
                                </a:solidFill>
                                <a:latin typeface="Cambria Math" panose="02040503050406030204" pitchFamily="18" charset="0"/>
                              </a:rPr>
                            </m:ctrlPr>
                          </m:sSubPr>
                          <m:e>
                            <m:r>
                              <a:rPr lang="en-US" sz="2800" i="1" smtClean="0">
                                <a:latin typeface="Cambria Math" panose="02040503050406030204" pitchFamily="18" charset="0"/>
                              </a:rPr>
                              <m:t>𝑢</m:t>
                            </m:r>
                          </m:e>
                          <m:sub>
                            <m:r>
                              <a:rPr lang="en-US" sz="2800" i="1" smtClean="0">
                                <a:latin typeface="Cambria Math" panose="02040503050406030204" pitchFamily="18" charset="0"/>
                              </a:rPr>
                              <m:t>𝑖</m:t>
                            </m:r>
                            <m:r>
                              <a:rPr lang="en-US" sz="2800" i="1" smtClean="0">
                                <a:latin typeface="Cambria Math" panose="02040503050406030204" pitchFamily="18" charset="0"/>
                              </a:rPr>
                              <m:t>+1,</m:t>
                            </m:r>
                            <m:r>
                              <a:rPr lang="en-US" sz="2800" i="1" smtClean="0">
                                <a:latin typeface="Cambria Math" panose="02040503050406030204" pitchFamily="18" charset="0"/>
                              </a:rPr>
                              <m:t>𝑗</m:t>
                            </m:r>
                          </m:sub>
                        </m:sSub>
                        <m:r>
                          <a:rPr lang="en-US" sz="2800" b="0" i="1" smtClean="0">
                            <a:latin typeface="Cambria Math" panose="02040503050406030204" pitchFamily="18" charset="0"/>
                          </a:rPr>
                          <m:t> </m:t>
                        </m:r>
                        <m:r>
                          <a:rPr lang="en-US" sz="2800" i="1" smtClean="0">
                            <a:latin typeface="Cambria Math" panose="02040503050406030204" pitchFamily="18" charset="0"/>
                          </a:rPr>
                          <m:t>−</m:t>
                        </m:r>
                        <m:sSub>
                          <m:sSubPr>
                            <m:ctrlPr>
                              <a:rPr lang="en-US" sz="2800" i="1" smtClean="0">
                                <a:solidFill>
                                  <a:srgbClr val="836967"/>
                                </a:solidFill>
                                <a:latin typeface="Cambria Math" panose="02040503050406030204" pitchFamily="18" charset="0"/>
                              </a:rPr>
                            </m:ctrlPr>
                          </m:sSubPr>
                          <m:e>
                            <m:r>
                              <a:rPr lang="en-US" sz="2800" b="0" i="1" smtClean="0">
                                <a:solidFill>
                                  <a:srgbClr val="836967"/>
                                </a:solidFill>
                                <a:latin typeface="Cambria Math" panose="02040503050406030204" pitchFamily="18" charset="0"/>
                              </a:rPr>
                              <m:t> </m:t>
                            </m:r>
                            <m:r>
                              <a:rPr lang="en-US" sz="2800" i="1" smtClean="0">
                                <a:latin typeface="Cambria Math" panose="02040503050406030204" pitchFamily="18" charset="0"/>
                              </a:rPr>
                              <m:t>𝑢</m:t>
                            </m:r>
                          </m:e>
                          <m:sub>
                            <m:r>
                              <a:rPr lang="en-US" sz="2800" i="1" smtClean="0">
                                <a:latin typeface="Cambria Math" panose="02040503050406030204" pitchFamily="18" charset="0"/>
                              </a:rPr>
                              <m:t>𝑖</m:t>
                            </m:r>
                            <m:r>
                              <a:rPr lang="en-US" sz="2800" i="1" smtClean="0">
                                <a:latin typeface="Cambria Math" panose="02040503050406030204" pitchFamily="18" charset="0"/>
                              </a:rPr>
                              <m:t>−1,</m:t>
                            </m:r>
                            <m:r>
                              <a:rPr lang="en-US" sz="2800" i="1" smtClean="0">
                                <a:latin typeface="Cambria Math" panose="02040503050406030204" pitchFamily="18" charset="0"/>
                              </a:rPr>
                              <m:t>𝑗</m:t>
                            </m:r>
                          </m:sub>
                        </m:sSub>
                      </m:num>
                      <m:den>
                        <m:r>
                          <a:rPr lang="en-US" sz="2800" i="1" smtClean="0">
                            <a:latin typeface="Cambria Math" panose="02040503050406030204" pitchFamily="18" charset="0"/>
                          </a:rPr>
                          <m:t>2</m:t>
                        </m:r>
                        <m:r>
                          <m:rPr>
                            <m:sty m:val="p"/>
                          </m:rPr>
                          <a:rPr lang="en-US" sz="2800" i="1" smtClean="0">
                            <a:latin typeface="Cambria Math" panose="02040503050406030204" pitchFamily="18" charset="0"/>
                          </a:rPr>
                          <m:t>Δ</m:t>
                        </m:r>
                        <m:r>
                          <a:rPr lang="en-US" sz="2800" i="1" smtClean="0">
                            <a:latin typeface="Cambria Math" panose="02040503050406030204" pitchFamily="18" charset="0"/>
                          </a:rPr>
                          <m:t>𝑥</m:t>
                        </m:r>
                      </m:den>
                    </m:f>
                  </m:oMath>
                </a14:m>
                <a:endParaRPr lang="en-US" sz="2800" dirty="0"/>
              </a:p>
            </p:txBody>
          </p:sp>
        </mc:Choice>
        <mc:Fallback xmlns="">
          <p:sp>
            <p:nvSpPr>
              <p:cNvPr id="3" name="Content Placeholder 2">
                <a:extLst>
                  <a:ext uri="{FF2B5EF4-FFF2-40B4-BE49-F238E27FC236}">
                    <a16:creationId xmlns:a16="http://schemas.microsoft.com/office/drawing/2014/main" id="{1D05841E-7CFC-2919-9F8B-9E8658412582}"/>
                  </a:ext>
                </a:extLst>
              </p:cNvPr>
              <p:cNvSpPr>
                <a:spLocks noGrp="1" noRot="1" noChangeAspect="1" noMove="1" noResize="1" noEditPoints="1" noAdjustHandles="1" noChangeArrowheads="1" noChangeShapeType="1" noTextEdit="1"/>
              </p:cNvSpPr>
              <p:nvPr>
                <p:ph idx="1"/>
              </p:nvPr>
            </p:nvSpPr>
            <p:spPr>
              <a:xfrm>
                <a:off x="838200" y="1850009"/>
                <a:ext cx="10515600" cy="4351338"/>
              </a:xfrm>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094557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439F8-F418-CA40-72F2-F869465AC430}"/>
              </a:ext>
            </a:extLst>
          </p:cNvPr>
          <p:cNvSpPr>
            <a:spLocks noGrp="1"/>
          </p:cNvSpPr>
          <p:nvPr>
            <p:ph type="title"/>
          </p:nvPr>
        </p:nvSpPr>
        <p:spPr/>
        <p:txBody>
          <a:bodyPr/>
          <a:lstStyle/>
          <a:p>
            <a:r>
              <a:rPr lang="en-US" dirty="0"/>
              <a:t>For second order approximation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774CD0-FD9A-99A8-1665-D40F1AFF6F97}"/>
                  </a:ext>
                </a:extLst>
              </p:cNvPr>
              <p:cNvSpPr>
                <a:spLocks noGrp="1"/>
              </p:cNvSpPr>
              <p:nvPr>
                <p:ph idx="1"/>
              </p:nvPr>
            </p:nvSpPr>
            <p:spPr>
              <a:xfrm>
                <a:off x="838200" y="1825625"/>
                <a:ext cx="10515600" cy="4380103"/>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sz="2800" i="1" smtClean="0">
                              <a:solidFill>
                                <a:srgbClr val="836967"/>
                              </a:solidFill>
                              <a:latin typeface="Cambria Math" panose="02040503050406030204" pitchFamily="18" charset="0"/>
                            </a:rPr>
                          </m:ctrlPr>
                        </m:sSubPr>
                        <m:e>
                          <m:d>
                            <m:dPr>
                              <m:ctrlPr>
                                <a:rPr lang="en-US" sz="2800" i="1" smtClean="0">
                                  <a:solidFill>
                                    <a:srgbClr val="836967"/>
                                  </a:solidFill>
                                  <a:latin typeface="Cambria Math" panose="02040503050406030204" pitchFamily="18" charset="0"/>
                                </a:rPr>
                              </m:ctrlPr>
                            </m:dPr>
                            <m:e>
                              <m:f>
                                <m:fPr>
                                  <m:ctrlPr>
                                    <a:rPr lang="en-US" sz="2800" i="1" smtClean="0">
                                      <a:solidFill>
                                        <a:srgbClr val="836967"/>
                                      </a:solidFill>
                                      <a:latin typeface="Cambria Math" panose="02040503050406030204" pitchFamily="18" charset="0"/>
                                    </a:rPr>
                                  </m:ctrlPr>
                                </m:fPr>
                                <m:num>
                                  <m:sSup>
                                    <m:sSupPr>
                                      <m:ctrlPr>
                                        <a:rPr lang="en-US" sz="2800" i="1" smtClean="0">
                                          <a:solidFill>
                                            <a:srgbClr val="836967"/>
                                          </a:solidFill>
                                          <a:latin typeface="Cambria Math" panose="02040503050406030204" pitchFamily="18" charset="0"/>
                                        </a:rPr>
                                      </m:ctrlPr>
                                    </m:sSupPr>
                                    <m:e>
                                      <m:r>
                                        <a:rPr lang="en-US" sz="2800" i="1" smtClean="0">
                                          <a:latin typeface="Cambria Math" panose="02040503050406030204" pitchFamily="18" charset="0"/>
                                        </a:rPr>
                                        <m:t>𝜕</m:t>
                                      </m:r>
                                    </m:e>
                                    <m:sup>
                                      <m:r>
                                        <a:rPr lang="en-US" sz="2800" i="1" smtClean="0">
                                          <a:latin typeface="Cambria Math" panose="02040503050406030204" pitchFamily="18" charset="0"/>
                                        </a:rPr>
                                        <m:t>2</m:t>
                                      </m:r>
                                    </m:sup>
                                  </m:sSup>
                                  <m:r>
                                    <a:rPr lang="en-US" sz="2800" i="1" smtClean="0">
                                      <a:latin typeface="Cambria Math" panose="02040503050406030204" pitchFamily="18" charset="0"/>
                                    </a:rPr>
                                    <m:t>𝑢</m:t>
                                  </m:r>
                                </m:num>
                                <m:den>
                                  <m:r>
                                    <a:rPr lang="en-US" sz="2800" i="1" smtClean="0">
                                      <a:latin typeface="Cambria Math" panose="02040503050406030204" pitchFamily="18" charset="0"/>
                                    </a:rPr>
                                    <m:t>𝜕</m:t>
                                  </m:r>
                                  <m:sSup>
                                    <m:sSupPr>
                                      <m:ctrlPr>
                                        <a:rPr lang="en-US" sz="2800" i="1" smtClean="0">
                                          <a:solidFill>
                                            <a:srgbClr val="836967"/>
                                          </a:solidFill>
                                          <a:latin typeface="Cambria Math" panose="02040503050406030204" pitchFamily="18" charset="0"/>
                                        </a:rPr>
                                      </m:ctrlPr>
                                    </m:sSupPr>
                                    <m:e>
                                      <m:r>
                                        <a:rPr lang="en-US" sz="2800" i="1" smtClean="0">
                                          <a:latin typeface="Cambria Math" panose="02040503050406030204" pitchFamily="18" charset="0"/>
                                        </a:rPr>
                                        <m:t>𝑥</m:t>
                                      </m:r>
                                    </m:e>
                                    <m:sup>
                                      <m:r>
                                        <a:rPr lang="en-US" sz="2800" i="1" smtClean="0">
                                          <a:latin typeface="Cambria Math" panose="02040503050406030204" pitchFamily="18" charset="0"/>
                                        </a:rPr>
                                        <m:t>2</m:t>
                                      </m:r>
                                    </m:sup>
                                  </m:sSup>
                                </m:den>
                              </m:f>
                            </m:e>
                          </m:d>
                        </m:e>
                        <m:sub>
                          <m:r>
                            <a:rPr lang="en-US" sz="2800" i="1" smtClean="0">
                              <a:latin typeface="Cambria Math" panose="02040503050406030204" pitchFamily="18" charset="0"/>
                            </a:rPr>
                            <m:t>𝑖</m:t>
                          </m:r>
                          <m:r>
                            <a:rPr lang="en-US" sz="2800" i="1" smtClean="0">
                              <a:latin typeface="Cambria Math" panose="02040503050406030204" pitchFamily="18" charset="0"/>
                            </a:rPr>
                            <m:t>,</m:t>
                          </m:r>
                          <m:r>
                            <a:rPr lang="en-US" sz="2800" i="1" smtClean="0">
                              <a:latin typeface="Cambria Math" panose="02040503050406030204" pitchFamily="18" charset="0"/>
                            </a:rPr>
                            <m:t>𝑗</m:t>
                          </m:r>
                        </m:sub>
                      </m:sSub>
                      <m:r>
                        <a:rPr lang="en-US" sz="2800" i="1" smtClean="0">
                          <a:latin typeface="Cambria Math" panose="02040503050406030204" pitchFamily="18" charset="0"/>
                        </a:rPr>
                        <m:t>=</m:t>
                      </m:r>
                      <m:f>
                        <m:fPr>
                          <m:ctrlPr>
                            <a:rPr lang="en-US" sz="2800" i="1" smtClean="0">
                              <a:solidFill>
                                <a:srgbClr val="836967"/>
                              </a:solidFill>
                              <a:latin typeface="Cambria Math" panose="02040503050406030204" pitchFamily="18" charset="0"/>
                            </a:rPr>
                          </m:ctrlPr>
                        </m:fPr>
                        <m:num>
                          <m:sSub>
                            <m:sSubPr>
                              <m:ctrlPr>
                                <a:rPr lang="en-US" sz="2800" i="1" smtClean="0">
                                  <a:solidFill>
                                    <a:srgbClr val="836967"/>
                                  </a:solidFill>
                                  <a:latin typeface="Cambria Math" panose="02040503050406030204" pitchFamily="18" charset="0"/>
                                </a:rPr>
                              </m:ctrlPr>
                            </m:sSubPr>
                            <m:e>
                              <m:r>
                                <a:rPr lang="en-US" sz="2800" i="1" smtClean="0">
                                  <a:latin typeface="Cambria Math" panose="02040503050406030204" pitchFamily="18" charset="0"/>
                                </a:rPr>
                                <m:t>𝑢</m:t>
                              </m:r>
                            </m:e>
                            <m:sub>
                              <m:r>
                                <a:rPr lang="en-US" sz="2800" i="1" smtClean="0">
                                  <a:latin typeface="Cambria Math" panose="02040503050406030204" pitchFamily="18" charset="0"/>
                                </a:rPr>
                                <m:t>𝑖</m:t>
                              </m:r>
                              <m:r>
                                <a:rPr lang="en-US" sz="2800" i="1" smtClean="0">
                                  <a:latin typeface="Cambria Math" panose="02040503050406030204" pitchFamily="18" charset="0"/>
                                </a:rPr>
                                <m:t>+1,</m:t>
                              </m:r>
                              <m:r>
                                <a:rPr lang="en-US" sz="2800" i="1" smtClean="0">
                                  <a:latin typeface="Cambria Math" panose="02040503050406030204" pitchFamily="18" charset="0"/>
                                </a:rPr>
                                <m:t>𝑗</m:t>
                              </m:r>
                            </m:sub>
                          </m:sSub>
                          <m:r>
                            <a:rPr lang="en-US" sz="2800" i="1" smtClean="0">
                              <a:latin typeface="Cambria Math" panose="02040503050406030204" pitchFamily="18" charset="0"/>
                            </a:rPr>
                            <m:t>−2</m:t>
                          </m:r>
                          <m:sSub>
                            <m:sSubPr>
                              <m:ctrlPr>
                                <a:rPr lang="en-US" sz="2800" i="1" smtClean="0">
                                  <a:solidFill>
                                    <a:srgbClr val="836967"/>
                                  </a:solidFill>
                                  <a:latin typeface="Cambria Math" panose="02040503050406030204" pitchFamily="18" charset="0"/>
                                </a:rPr>
                              </m:ctrlPr>
                            </m:sSubPr>
                            <m:e>
                              <m:r>
                                <a:rPr lang="en-US" sz="2800" i="1" smtClean="0">
                                  <a:latin typeface="Cambria Math" panose="02040503050406030204" pitchFamily="18" charset="0"/>
                                </a:rPr>
                                <m:t>𝑢</m:t>
                              </m:r>
                            </m:e>
                            <m:sub>
                              <m:r>
                                <a:rPr lang="en-US" sz="2800" i="1" smtClean="0">
                                  <a:latin typeface="Cambria Math" panose="02040503050406030204" pitchFamily="18" charset="0"/>
                                </a:rPr>
                                <m:t>𝑖</m:t>
                              </m:r>
                              <m:r>
                                <a:rPr lang="en-US" sz="2800" i="1" smtClean="0">
                                  <a:latin typeface="Cambria Math" panose="02040503050406030204" pitchFamily="18" charset="0"/>
                                </a:rPr>
                                <m:t>,</m:t>
                              </m:r>
                              <m:r>
                                <a:rPr lang="en-US" sz="2800" i="1" smtClean="0">
                                  <a:latin typeface="Cambria Math" panose="02040503050406030204" pitchFamily="18" charset="0"/>
                                </a:rPr>
                                <m:t>𝑗</m:t>
                              </m:r>
                            </m:sub>
                          </m:sSub>
                          <m:r>
                            <a:rPr lang="en-US" sz="2800" i="1" smtClean="0">
                              <a:latin typeface="Cambria Math" panose="02040503050406030204" pitchFamily="18" charset="0"/>
                            </a:rPr>
                            <m:t>+</m:t>
                          </m:r>
                          <m:sSub>
                            <m:sSubPr>
                              <m:ctrlPr>
                                <a:rPr lang="en-US" sz="2800" i="1" smtClean="0">
                                  <a:solidFill>
                                    <a:srgbClr val="836967"/>
                                  </a:solidFill>
                                  <a:latin typeface="Cambria Math" panose="02040503050406030204" pitchFamily="18" charset="0"/>
                                </a:rPr>
                              </m:ctrlPr>
                            </m:sSubPr>
                            <m:e>
                              <m:r>
                                <a:rPr lang="en-US" sz="2800" i="1" smtClean="0">
                                  <a:latin typeface="Cambria Math" panose="02040503050406030204" pitchFamily="18" charset="0"/>
                                </a:rPr>
                                <m:t>𝑢</m:t>
                              </m:r>
                            </m:e>
                            <m:sub>
                              <m:r>
                                <a:rPr lang="en-US" sz="2800" i="1" smtClean="0">
                                  <a:latin typeface="Cambria Math" panose="02040503050406030204" pitchFamily="18" charset="0"/>
                                </a:rPr>
                                <m:t>𝑖</m:t>
                              </m:r>
                              <m:r>
                                <a:rPr lang="en-US" sz="2800" i="1" smtClean="0">
                                  <a:latin typeface="Cambria Math" panose="02040503050406030204" pitchFamily="18" charset="0"/>
                                </a:rPr>
                                <m:t>−1,</m:t>
                              </m:r>
                              <m:r>
                                <a:rPr lang="en-US" sz="2800" i="1" smtClean="0">
                                  <a:latin typeface="Cambria Math" panose="02040503050406030204" pitchFamily="18" charset="0"/>
                                </a:rPr>
                                <m:t>𝑗</m:t>
                              </m:r>
                            </m:sub>
                          </m:sSub>
                        </m:num>
                        <m:den>
                          <m:sSup>
                            <m:sSupPr>
                              <m:ctrlPr>
                                <a:rPr lang="en-US" sz="2800" i="1" smtClean="0">
                                  <a:solidFill>
                                    <a:srgbClr val="836967"/>
                                  </a:solidFill>
                                  <a:latin typeface="Cambria Math" panose="02040503050406030204" pitchFamily="18" charset="0"/>
                                </a:rPr>
                              </m:ctrlPr>
                            </m:sSupPr>
                            <m:e>
                              <m:d>
                                <m:dPr>
                                  <m:ctrlPr>
                                    <a:rPr lang="en-US" sz="2800" i="1" smtClean="0">
                                      <a:solidFill>
                                        <a:srgbClr val="836967"/>
                                      </a:solidFill>
                                      <a:latin typeface="Cambria Math" panose="02040503050406030204" pitchFamily="18" charset="0"/>
                                    </a:rPr>
                                  </m:ctrlPr>
                                </m:dPr>
                                <m:e>
                                  <m:r>
                                    <m:rPr>
                                      <m:sty m:val="p"/>
                                    </m:rPr>
                                    <a:rPr lang="en-US" sz="2800" i="1" smtClean="0">
                                      <a:latin typeface="Cambria Math" panose="02040503050406030204" pitchFamily="18" charset="0"/>
                                    </a:rPr>
                                    <m:t>Δ</m:t>
                                  </m:r>
                                  <m:r>
                                    <a:rPr lang="en-US" sz="2800" i="1" smtClean="0">
                                      <a:latin typeface="Cambria Math" panose="02040503050406030204" pitchFamily="18" charset="0"/>
                                    </a:rPr>
                                    <m:t>𝑥</m:t>
                                  </m:r>
                                </m:e>
                              </m:d>
                            </m:e>
                            <m:sup>
                              <m:r>
                                <a:rPr lang="en-US" sz="2800" i="1" smtClean="0">
                                  <a:latin typeface="Cambria Math" panose="02040503050406030204" pitchFamily="18" charset="0"/>
                                </a:rPr>
                                <m:t>2</m:t>
                              </m:r>
                            </m:sup>
                          </m:sSup>
                        </m:den>
                      </m:f>
                      <m:r>
                        <a:rPr lang="en-US" sz="2800" i="1" smtClean="0">
                          <a:latin typeface="Cambria Math" panose="02040503050406030204" pitchFamily="18" charset="0"/>
                        </a:rPr>
                        <m:t>+</m:t>
                      </m:r>
                      <m:r>
                        <a:rPr lang="en-US" sz="2800" i="1" smtClean="0">
                          <a:latin typeface="Cambria Math" panose="02040503050406030204" pitchFamily="18" charset="0"/>
                        </a:rPr>
                        <m:t>𝑂</m:t>
                      </m:r>
                      <m:d>
                        <m:dPr>
                          <m:begChr m:val="["/>
                          <m:endChr m:val="]"/>
                          <m:ctrlPr>
                            <a:rPr lang="en-US" sz="2800" i="1" smtClean="0">
                              <a:solidFill>
                                <a:srgbClr val="836967"/>
                              </a:solidFill>
                              <a:latin typeface="Cambria Math" panose="02040503050406030204" pitchFamily="18" charset="0"/>
                            </a:rPr>
                          </m:ctrlPr>
                        </m:dPr>
                        <m:e>
                          <m:sSup>
                            <m:sSupPr>
                              <m:ctrlPr>
                                <a:rPr lang="en-US" sz="2800" i="1" smtClean="0">
                                  <a:solidFill>
                                    <a:srgbClr val="836967"/>
                                  </a:solidFill>
                                  <a:latin typeface="Cambria Math" panose="02040503050406030204" pitchFamily="18" charset="0"/>
                                </a:rPr>
                              </m:ctrlPr>
                            </m:sSupPr>
                            <m:e>
                              <m:d>
                                <m:dPr>
                                  <m:ctrlPr>
                                    <a:rPr lang="en-US" sz="2800" i="1" smtClean="0">
                                      <a:solidFill>
                                        <a:srgbClr val="836967"/>
                                      </a:solidFill>
                                      <a:latin typeface="Cambria Math" panose="02040503050406030204" pitchFamily="18" charset="0"/>
                                    </a:rPr>
                                  </m:ctrlPr>
                                </m:dPr>
                                <m:e>
                                  <m:r>
                                    <m:rPr>
                                      <m:sty m:val="p"/>
                                    </m:rPr>
                                    <a:rPr lang="en-US" sz="2800" i="1" smtClean="0">
                                      <a:latin typeface="Cambria Math" panose="02040503050406030204" pitchFamily="18" charset="0"/>
                                    </a:rPr>
                                    <m:t>Δ</m:t>
                                  </m:r>
                                  <m:r>
                                    <a:rPr lang="en-US" sz="2800" i="1" smtClean="0">
                                      <a:latin typeface="Cambria Math" panose="02040503050406030204" pitchFamily="18" charset="0"/>
                                    </a:rPr>
                                    <m:t>𝑥</m:t>
                                  </m:r>
                                </m:e>
                              </m:d>
                            </m:e>
                            <m:sup>
                              <m:r>
                                <a:rPr lang="en-US" sz="2800" i="1" smtClean="0">
                                  <a:latin typeface="Cambria Math" panose="02040503050406030204" pitchFamily="18" charset="0"/>
                                </a:rPr>
                                <m:t>2</m:t>
                              </m:r>
                            </m:sup>
                          </m:sSup>
                        </m:e>
                      </m:d>
                    </m:oMath>
                  </m:oMathPara>
                </a14:m>
                <a:endParaRPr lang="en-US" sz="2800" dirty="0"/>
              </a:p>
              <a:p>
                <a:pPr marL="0" indent="0">
                  <a:buNone/>
                </a:pPr>
                <a:endParaRPr lang="en-US" sz="2800" dirty="0"/>
              </a:p>
              <a:p>
                <a:pPr marL="0" indent="0">
                  <a:buNone/>
                </a:pPr>
                <a:r>
                  <a:rPr lang="en-US" sz="2800" dirty="0"/>
                  <a:t>		Neglecting T. E. part:</a:t>
                </a:r>
              </a:p>
              <a:p>
                <a:pPr marL="0" indent="0">
                  <a:buNone/>
                </a:pPr>
                <a:endParaRPr lang="en-US" sz="2800" dirty="0"/>
              </a:p>
              <a:p>
                <a:pPr marL="0" indent="0">
                  <a:buNone/>
                </a:pPr>
                <a:r>
                  <a:rPr lang="en-US" sz="2800" dirty="0"/>
                  <a:t>		</a:t>
                </a:r>
                <a14:m>
                  <m:oMath xmlns:m="http://schemas.openxmlformats.org/officeDocument/2006/math">
                    <m:sSub>
                      <m:sSubPr>
                        <m:ctrlPr>
                          <a:rPr lang="en-US" sz="3600" i="1" smtClean="0">
                            <a:solidFill>
                              <a:srgbClr val="836967"/>
                            </a:solidFill>
                            <a:latin typeface="Cambria Math" panose="02040503050406030204" pitchFamily="18" charset="0"/>
                          </a:rPr>
                        </m:ctrlPr>
                      </m:sSubPr>
                      <m:e>
                        <m:d>
                          <m:dPr>
                            <m:ctrlPr>
                              <a:rPr lang="en-US" sz="3600" i="1" smtClean="0">
                                <a:solidFill>
                                  <a:srgbClr val="836967"/>
                                </a:solidFill>
                                <a:latin typeface="Cambria Math" panose="02040503050406030204" pitchFamily="18" charset="0"/>
                              </a:rPr>
                            </m:ctrlPr>
                          </m:dPr>
                          <m:e>
                            <m:f>
                              <m:fPr>
                                <m:ctrlPr>
                                  <a:rPr lang="en-US" sz="3600" i="1" smtClean="0">
                                    <a:solidFill>
                                      <a:srgbClr val="836967"/>
                                    </a:solidFill>
                                    <a:latin typeface="Cambria Math" panose="02040503050406030204" pitchFamily="18" charset="0"/>
                                  </a:rPr>
                                </m:ctrlPr>
                              </m:fPr>
                              <m:num>
                                <m:sSup>
                                  <m:sSupPr>
                                    <m:ctrlPr>
                                      <a:rPr lang="en-US" sz="3600" i="1" smtClean="0">
                                        <a:solidFill>
                                          <a:srgbClr val="836967"/>
                                        </a:solidFill>
                                        <a:latin typeface="Cambria Math" panose="02040503050406030204" pitchFamily="18" charset="0"/>
                                      </a:rPr>
                                    </m:ctrlPr>
                                  </m:sSupPr>
                                  <m:e>
                                    <m:r>
                                      <a:rPr lang="en-US" sz="3600" i="1" smtClean="0">
                                        <a:latin typeface="Cambria Math" panose="02040503050406030204" pitchFamily="18" charset="0"/>
                                      </a:rPr>
                                      <m:t>𝜕</m:t>
                                    </m:r>
                                  </m:e>
                                  <m:sup>
                                    <m:r>
                                      <a:rPr lang="en-US" sz="3600" i="1" smtClean="0">
                                        <a:latin typeface="Cambria Math" panose="02040503050406030204" pitchFamily="18" charset="0"/>
                                      </a:rPr>
                                      <m:t>2</m:t>
                                    </m:r>
                                  </m:sup>
                                </m:sSup>
                                <m:r>
                                  <a:rPr lang="en-US" sz="3600" i="1" smtClean="0">
                                    <a:latin typeface="Cambria Math" panose="02040503050406030204" pitchFamily="18" charset="0"/>
                                  </a:rPr>
                                  <m:t>𝑢</m:t>
                                </m:r>
                              </m:num>
                              <m:den>
                                <m:r>
                                  <a:rPr lang="en-US" sz="3600" i="1" smtClean="0">
                                    <a:latin typeface="Cambria Math" panose="02040503050406030204" pitchFamily="18" charset="0"/>
                                  </a:rPr>
                                  <m:t>𝜕</m:t>
                                </m:r>
                                <m:sSup>
                                  <m:sSupPr>
                                    <m:ctrlPr>
                                      <a:rPr lang="en-US" sz="3600" i="1" smtClean="0">
                                        <a:solidFill>
                                          <a:srgbClr val="836967"/>
                                        </a:solidFill>
                                        <a:latin typeface="Cambria Math" panose="02040503050406030204" pitchFamily="18" charset="0"/>
                                      </a:rPr>
                                    </m:ctrlPr>
                                  </m:sSupPr>
                                  <m:e>
                                    <m:r>
                                      <a:rPr lang="en-US" sz="3600" i="1" smtClean="0">
                                        <a:latin typeface="Cambria Math" panose="02040503050406030204" pitchFamily="18" charset="0"/>
                                      </a:rPr>
                                      <m:t>𝑥</m:t>
                                    </m:r>
                                  </m:e>
                                  <m:sup>
                                    <m:r>
                                      <a:rPr lang="en-US" sz="3600" i="1" smtClean="0">
                                        <a:latin typeface="Cambria Math" panose="02040503050406030204" pitchFamily="18" charset="0"/>
                                      </a:rPr>
                                      <m:t>2</m:t>
                                    </m:r>
                                  </m:sup>
                                </m:sSup>
                              </m:den>
                            </m:f>
                          </m:e>
                        </m:d>
                      </m:e>
                      <m:sub>
                        <m:r>
                          <a:rPr lang="en-US" sz="3600" i="1" smtClean="0">
                            <a:latin typeface="Cambria Math" panose="02040503050406030204" pitchFamily="18" charset="0"/>
                          </a:rPr>
                          <m:t>𝑖</m:t>
                        </m:r>
                        <m:r>
                          <a:rPr lang="en-US" sz="3600" i="1" smtClean="0">
                            <a:latin typeface="Cambria Math" panose="02040503050406030204" pitchFamily="18" charset="0"/>
                          </a:rPr>
                          <m:t>,</m:t>
                        </m:r>
                        <m:r>
                          <a:rPr lang="en-US" sz="3600" i="1" smtClean="0">
                            <a:latin typeface="Cambria Math" panose="02040503050406030204" pitchFamily="18" charset="0"/>
                          </a:rPr>
                          <m:t>𝑗</m:t>
                        </m:r>
                      </m:sub>
                    </m:sSub>
                    <m:r>
                      <a:rPr lang="en-US" sz="3600" i="1" smtClean="0">
                        <a:latin typeface="Cambria Math" panose="02040503050406030204" pitchFamily="18" charset="0"/>
                      </a:rPr>
                      <m:t>=</m:t>
                    </m:r>
                    <m:f>
                      <m:fPr>
                        <m:ctrlPr>
                          <a:rPr lang="en-US" sz="3600" i="1" smtClean="0">
                            <a:solidFill>
                              <a:srgbClr val="836967"/>
                            </a:solidFill>
                            <a:latin typeface="Cambria Math" panose="02040503050406030204" pitchFamily="18" charset="0"/>
                          </a:rPr>
                        </m:ctrlPr>
                      </m:fPr>
                      <m:num>
                        <m:sSub>
                          <m:sSubPr>
                            <m:ctrlPr>
                              <a:rPr lang="en-US" sz="3600" i="1" smtClean="0">
                                <a:solidFill>
                                  <a:srgbClr val="836967"/>
                                </a:solidFill>
                                <a:latin typeface="Cambria Math" panose="02040503050406030204" pitchFamily="18" charset="0"/>
                              </a:rPr>
                            </m:ctrlPr>
                          </m:sSubPr>
                          <m:e>
                            <m:r>
                              <a:rPr lang="en-US" sz="3600" i="1" smtClean="0">
                                <a:latin typeface="Cambria Math" panose="02040503050406030204" pitchFamily="18" charset="0"/>
                              </a:rPr>
                              <m:t>𝑢</m:t>
                            </m:r>
                          </m:e>
                          <m:sub>
                            <m:r>
                              <a:rPr lang="en-US" sz="3600" i="1" smtClean="0">
                                <a:latin typeface="Cambria Math" panose="02040503050406030204" pitchFamily="18" charset="0"/>
                              </a:rPr>
                              <m:t>𝑖</m:t>
                            </m:r>
                            <m:r>
                              <a:rPr lang="en-US" sz="3600" i="1" smtClean="0">
                                <a:latin typeface="Cambria Math" panose="02040503050406030204" pitchFamily="18" charset="0"/>
                              </a:rPr>
                              <m:t>+1,</m:t>
                            </m:r>
                            <m:r>
                              <a:rPr lang="en-US" sz="3600" i="1" smtClean="0">
                                <a:latin typeface="Cambria Math" panose="02040503050406030204" pitchFamily="18" charset="0"/>
                              </a:rPr>
                              <m:t>𝑗</m:t>
                            </m:r>
                          </m:sub>
                        </m:sSub>
                        <m:r>
                          <a:rPr lang="en-US" sz="3600" b="0" i="1" smtClean="0">
                            <a:latin typeface="Cambria Math" panose="02040503050406030204" pitchFamily="18" charset="0"/>
                          </a:rPr>
                          <m:t> </m:t>
                        </m:r>
                        <m:r>
                          <a:rPr lang="en-US" sz="3600" i="1" smtClean="0">
                            <a:latin typeface="Cambria Math" panose="02040503050406030204" pitchFamily="18" charset="0"/>
                          </a:rPr>
                          <m:t>−</m:t>
                        </m:r>
                        <m:r>
                          <a:rPr lang="en-US" sz="3600" b="0" i="1" smtClean="0">
                            <a:latin typeface="Cambria Math" panose="02040503050406030204" pitchFamily="18" charset="0"/>
                          </a:rPr>
                          <m:t> </m:t>
                        </m:r>
                        <m:r>
                          <a:rPr lang="en-US" sz="3600" i="1" smtClean="0">
                            <a:latin typeface="Cambria Math" panose="02040503050406030204" pitchFamily="18" charset="0"/>
                          </a:rPr>
                          <m:t>2</m:t>
                        </m:r>
                        <m:sSub>
                          <m:sSubPr>
                            <m:ctrlPr>
                              <a:rPr lang="en-US" sz="3600" i="1" smtClean="0">
                                <a:solidFill>
                                  <a:srgbClr val="836967"/>
                                </a:solidFill>
                                <a:latin typeface="Cambria Math" panose="02040503050406030204" pitchFamily="18" charset="0"/>
                              </a:rPr>
                            </m:ctrlPr>
                          </m:sSubPr>
                          <m:e>
                            <m:r>
                              <a:rPr lang="en-US" sz="3600" i="1" smtClean="0">
                                <a:latin typeface="Cambria Math" panose="02040503050406030204" pitchFamily="18" charset="0"/>
                              </a:rPr>
                              <m:t>𝑢</m:t>
                            </m:r>
                          </m:e>
                          <m:sub>
                            <m:r>
                              <a:rPr lang="en-US" sz="3600" i="1" smtClean="0">
                                <a:latin typeface="Cambria Math" panose="02040503050406030204" pitchFamily="18" charset="0"/>
                              </a:rPr>
                              <m:t>𝑖</m:t>
                            </m:r>
                            <m:r>
                              <a:rPr lang="en-US" sz="3600" i="1" smtClean="0">
                                <a:latin typeface="Cambria Math" panose="02040503050406030204" pitchFamily="18" charset="0"/>
                              </a:rPr>
                              <m:t>,</m:t>
                            </m:r>
                            <m:r>
                              <a:rPr lang="en-US" sz="3600" i="1" smtClean="0">
                                <a:latin typeface="Cambria Math" panose="02040503050406030204" pitchFamily="18" charset="0"/>
                              </a:rPr>
                              <m:t>𝑗</m:t>
                            </m:r>
                          </m:sub>
                        </m:sSub>
                        <m:r>
                          <a:rPr lang="en-US" sz="3600" b="0" i="1" smtClean="0">
                            <a:latin typeface="Cambria Math" panose="02040503050406030204" pitchFamily="18" charset="0"/>
                          </a:rPr>
                          <m:t> </m:t>
                        </m:r>
                        <m:r>
                          <a:rPr lang="en-US" sz="3600" i="1" smtClean="0">
                            <a:latin typeface="Cambria Math" panose="02040503050406030204" pitchFamily="18" charset="0"/>
                          </a:rPr>
                          <m:t>+</m:t>
                        </m:r>
                        <m:r>
                          <a:rPr lang="en-US" sz="3600" b="0" i="1" smtClean="0">
                            <a:latin typeface="Cambria Math" panose="02040503050406030204" pitchFamily="18" charset="0"/>
                          </a:rPr>
                          <m:t> </m:t>
                        </m:r>
                        <m:sSub>
                          <m:sSubPr>
                            <m:ctrlPr>
                              <a:rPr lang="en-US" sz="3600" i="1" smtClean="0">
                                <a:solidFill>
                                  <a:srgbClr val="836967"/>
                                </a:solidFill>
                                <a:latin typeface="Cambria Math" panose="02040503050406030204" pitchFamily="18" charset="0"/>
                              </a:rPr>
                            </m:ctrlPr>
                          </m:sSubPr>
                          <m:e>
                            <m:r>
                              <a:rPr lang="en-US" sz="3600" i="1" smtClean="0">
                                <a:latin typeface="Cambria Math" panose="02040503050406030204" pitchFamily="18" charset="0"/>
                              </a:rPr>
                              <m:t>𝑢</m:t>
                            </m:r>
                          </m:e>
                          <m:sub>
                            <m:r>
                              <a:rPr lang="en-US" sz="3600" i="1" smtClean="0">
                                <a:latin typeface="Cambria Math" panose="02040503050406030204" pitchFamily="18" charset="0"/>
                              </a:rPr>
                              <m:t>𝑖</m:t>
                            </m:r>
                            <m:r>
                              <a:rPr lang="en-US" sz="3600" i="1" smtClean="0">
                                <a:latin typeface="Cambria Math" panose="02040503050406030204" pitchFamily="18" charset="0"/>
                              </a:rPr>
                              <m:t>−1,</m:t>
                            </m:r>
                            <m:r>
                              <a:rPr lang="en-US" sz="3600" i="1" smtClean="0">
                                <a:latin typeface="Cambria Math" panose="02040503050406030204" pitchFamily="18" charset="0"/>
                              </a:rPr>
                              <m:t>𝑗</m:t>
                            </m:r>
                          </m:sub>
                        </m:sSub>
                      </m:num>
                      <m:den>
                        <m:sSup>
                          <m:sSupPr>
                            <m:ctrlPr>
                              <a:rPr lang="en-US" sz="3600" i="1" smtClean="0">
                                <a:solidFill>
                                  <a:srgbClr val="836967"/>
                                </a:solidFill>
                                <a:latin typeface="Cambria Math" panose="02040503050406030204" pitchFamily="18" charset="0"/>
                              </a:rPr>
                            </m:ctrlPr>
                          </m:sSupPr>
                          <m:e>
                            <m:d>
                              <m:dPr>
                                <m:ctrlPr>
                                  <a:rPr lang="en-US" sz="3600" i="1" smtClean="0">
                                    <a:solidFill>
                                      <a:srgbClr val="836967"/>
                                    </a:solidFill>
                                    <a:latin typeface="Cambria Math" panose="02040503050406030204" pitchFamily="18" charset="0"/>
                                  </a:rPr>
                                </m:ctrlPr>
                              </m:dPr>
                              <m:e>
                                <m:r>
                                  <m:rPr>
                                    <m:sty m:val="p"/>
                                  </m:rPr>
                                  <a:rPr lang="en-US" sz="3600" i="1" smtClean="0">
                                    <a:latin typeface="Cambria Math" panose="02040503050406030204" pitchFamily="18" charset="0"/>
                                  </a:rPr>
                                  <m:t>Δ</m:t>
                                </m:r>
                                <m:r>
                                  <a:rPr lang="en-US" sz="3600" i="1" smtClean="0">
                                    <a:latin typeface="Cambria Math" panose="02040503050406030204" pitchFamily="18" charset="0"/>
                                  </a:rPr>
                                  <m:t>𝑥</m:t>
                                </m:r>
                              </m:e>
                            </m:d>
                          </m:e>
                          <m:sup>
                            <m:r>
                              <a:rPr lang="en-US" sz="3600" i="1" smtClean="0">
                                <a:latin typeface="Cambria Math" panose="02040503050406030204" pitchFamily="18" charset="0"/>
                              </a:rPr>
                              <m:t>2</m:t>
                            </m:r>
                          </m:sup>
                        </m:sSup>
                      </m:den>
                    </m:f>
                  </m:oMath>
                </a14:m>
                <a:endParaRPr lang="en-US" sz="3600" dirty="0"/>
              </a:p>
            </p:txBody>
          </p:sp>
        </mc:Choice>
        <mc:Fallback xmlns="">
          <p:sp>
            <p:nvSpPr>
              <p:cNvPr id="3" name="Content Placeholder 2">
                <a:extLst>
                  <a:ext uri="{FF2B5EF4-FFF2-40B4-BE49-F238E27FC236}">
                    <a16:creationId xmlns:a16="http://schemas.microsoft.com/office/drawing/2014/main" id="{4D774CD0-FD9A-99A8-1665-D40F1AFF6F97}"/>
                  </a:ext>
                </a:extLst>
              </p:cNvPr>
              <p:cNvSpPr>
                <a:spLocks noGrp="1" noRot="1" noChangeAspect="1" noMove="1" noResize="1" noEditPoints="1" noAdjustHandles="1" noChangeArrowheads="1" noChangeShapeType="1" noTextEdit="1"/>
              </p:cNvSpPr>
              <p:nvPr>
                <p:ph idx="1"/>
              </p:nvPr>
            </p:nvSpPr>
            <p:spPr>
              <a:xfrm>
                <a:off x="838200" y="1825625"/>
                <a:ext cx="10515600" cy="4380103"/>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55854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51508-9A3E-C67E-59D2-E04757E78DCD}"/>
              </a:ext>
            </a:extLst>
          </p:cNvPr>
          <p:cNvSpPr>
            <a:spLocks noGrp="1"/>
          </p:cNvSpPr>
          <p:nvPr>
            <p:ph type="title"/>
          </p:nvPr>
        </p:nvSpPr>
        <p:spPr/>
        <p:txBody>
          <a:bodyPr>
            <a:normAutofit/>
          </a:bodyPr>
          <a:lstStyle/>
          <a:p>
            <a:r>
              <a:rPr lang="en-US" sz="4000" dirty="0"/>
              <a:t>Convergence, Consistency, Stability</a:t>
            </a:r>
          </a:p>
        </p:txBody>
      </p:sp>
      <p:sp>
        <p:nvSpPr>
          <p:cNvPr id="3" name="Content Placeholder 2">
            <a:extLst>
              <a:ext uri="{FF2B5EF4-FFF2-40B4-BE49-F238E27FC236}">
                <a16:creationId xmlns:a16="http://schemas.microsoft.com/office/drawing/2014/main" id="{32AD2E43-36CD-D19B-C195-158D634A4CC3}"/>
              </a:ext>
            </a:extLst>
          </p:cNvPr>
          <p:cNvSpPr>
            <a:spLocks noGrp="1"/>
          </p:cNvSpPr>
          <p:nvPr>
            <p:ph idx="1"/>
          </p:nvPr>
        </p:nvSpPr>
        <p:spPr/>
        <p:txBody>
          <a:bodyPr>
            <a:normAutofit lnSpcReduction="10000"/>
          </a:bodyPr>
          <a:lstStyle/>
          <a:p>
            <a:r>
              <a:rPr lang="en-US" dirty="0">
                <a:solidFill>
                  <a:srgbClr val="FFFF00"/>
                </a:solidFill>
              </a:rPr>
              <a:t>Convergence: </a:t>
            </a:r>
            <a:r>
              <a:rPr lang="en-US" dirty="0"/>
              <a:t>means the solution to the finite difference method approaches to exact solution of PDE when the mesh is refined.</a:t>
            </a:r>
          </a:p>
          <a:p>
            <a:endParaRPr lang="en-US" dirty="0">
              <a:solidFill>
                <a:srgbClr val="FFFF00"/>
              </a:solidFill>
            </a:endParaRPr>
          </a:p>
          <a:p>
            <a:r>
              <a:rPr lang="en-US" dirty="0">
                <a:solidFill>
                  <a:srgbClr val="FFFF00"/>
                </a:solidFill>
              </a:rPr>
              <a:t>Consistency: </a:t>
            </a:r>
            <a:r>
              <a:rPr lang="en-US" dirty="0"/>
              <a:t>A FDM is consistence if by reduction of the mesh and time step size, the truncation error terms could be made to approach zero</a:t>
            </a:r>
          </a:p>
          <a:p>
            <a:endParaRPr lang="en-US" dirty="0"/>
          </a:p>
          <a:p>
            <a:r>
              <a:rPr lang="en-US" dirty="0">
                <a:solidFill>
                  <a:srgbClr val="FFFF00"/>
                </a:solidFill>
              </a:rPr>
              <a:t>Stability: </a:t>
            </a:r>
            <a:r>
              <a:rPr lang="en-US" dirty="0"/>
              <a:t>A FDM is stable if the error decay as computation proceeds from one marching step to the next . Stability of a FDM can be assessed using Von Neumann stability analysis. </a:t>
            </a:r>
          </a:p>
        </p:txBody>
      </p:sp>
    </p:spTree>
    <p:extLst>
      <p:ext uri="{BB962C8B-B14F-4D97-AF65-F5344CB8AC3E}">
        <p14:creationId xmlns:p14="http://schemas.microsoft.com/office/powerpoint/2010/main" val="2764975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CF3E7-E9F4-0798-4D5A-DF57B58EE6B1}"/>
              </a:ext>
            </a:extLst>
          </p:cNvPr>
          <p:cNvSpPr>
            <a:spLocks noGrp="1"/>
          </p:cNvSpPr>
          <p:nvPr>
            <p:ph type="title"/>
          </p:nvPr>
        </p:nvSpPr>
        <p:spPr/>
        <p:txBody>
          <a:bodyPr/>
          <a:lstStyle/>
          <a:p>
            <a:r>
              <a:rPr lang="en-US" dirty="0"/>
              <a:t>Classification of PDE:</a:t>
            </a:r>
          </a:p>
        </p:txBody>
      </p:sp>
      <p:sp>
        <p:nvSpPr>
          <p:cNvPr id="3" name="Content Placeholder 2">
            <a:extLst>
              <a:ext uri="{FF2B5EF4-FFF2-40B4-BE49-F238E27FC236}">
                <a16:creationId xmlns:a16="http://schemas.microsoft.com/office/drawing/2014/main" id="{48BE4FB1-72E6-F11F-5C03-D57A9437614A}"/>
              </a:ext>
            </a:extLst>
          </p:cNvPr>
          <p:cNvSpPr>
            <a:spLocks noGrp="1"/>
          </p:cNvSpPr>
          <p:nvPr>
            <p:ph idx="1"/>
          </p:nvPr>
        </p:nvSpPr>
        <p:spPr/>
        <p:txBody>
          <a:bodyPr>
            <a:normAutofit/>
          </a:bodyPr>
          <a:lstStyle/>
          <a:p>
            <a:r>
              <a:rPr lang="en-US" dirty="0"/>
              <a:t>Physical Classification:</a:t>
            </a:r>
          </a:p>
          <a:p>
            <a:pPr lvl="2"/>
            <a:r>
              <a:rPr lang="en-US" sz="2000" dirty="0"/>
              <a:t>Equilibrium Problems</a:t>
            </a:r>
          </a:p>
          <a:p>
            <a:pPr lvl="2"/>
            <a:r>
              <a:rPr lang="en-US" sz="2000" dirty="0"/>
              <a:t>Marching Problems</a:t>
            </a:r>
          </a:p>
          <a:p>
            <a:pPr lvl="3"/>
            <a:endParaRPr lang="en-US" sz="2000" dirty="0"/>
          </a:p>
          <a:p>
            <a:r>
              <a:rPr lang="en-US" dirty="0"/>
              <a:t>Mathematical Classification:</a:t>
            </a:r>
          </a:p>
          <a:p>
            <a:pPr lvl="2"/>
            <a:r>
              <a:rPr lang="en-US" sz="2000" dirty="0"/>
              <a:t>Parabolic</a:t>
            </a:r>
          </a:p>
          <a:p>
            <a:pPr lvl="2"/>
            <a:r>
              <a:rPr lang="en-US" sz="2000" dirty="0"/>
              <a:t>Hyperbolic</a:t>
            </a:r>
          </a:p>
          <a:p>
            <a:pPr lvl="2"/>
            <a:r>
              <a:rPr lang="en-US" sz="2000" dirty="0"/>
              <a:t>Elliptic</a:t>
            </a:r>
          </a:p>
          <a:p>
            <a:endParaRPr lang="en-US" dirty="0"/>
          </a:p>
        </p:txBody>
      </p:sp>
    </p:spTree>
    <p:extLst>
      <p:ext uri="{BB962C8B-B14F-4D97-AF65-F5344CB8AC3E}">
        <p14:creationId xmlns:p14="http://schemas.microsoft.com/office/powerpoint/2010/main" val="3925826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2F7CD-E8BB-D3D7-E63D-885D7DFAF3D3}"/>
              </a:ext>
            </a:extLst>
          </p:cNvPr>
          <p:cNvSpPr>
            <a:spLocks noGrp="1"/>
          </p:cNvSpPr>
          <p:nvPr>
            <p:ph type="title"/>
          </p:nvPr>
        </p:nvSpPr>
        <p:spPr/>
        <p:txBody>
          <a:bodyPr/>
          <a:lstStyle/>
          <a:p>
            <a:r>
              <a:rPr lang="en-US" dirty="0"/>
              <a:t>Explicit and Implicit method</a:t>
            </a:r>
          </a:p>
        </p:txBody>
      </p:sp>
      <p:sp>
        <p:nvSpPr>
          <p:cNvPr id="3" name="Content Placeholder 2">
            <a:extLst>
              <a:ext uri="{FF2B5EF4-FFF2-40B4-BE49-F238E27FC236}">
                <a16:creationId xmlns:a16="http://schemas.microsoft.com/office/drawing/2014/main" id="{73D34B2D-AA67-1195-73A8-9D3607F1E763}"/>
              </a:ext>
            </a:extLst>
          </p:cNvPr>
          <p:cNvSpPr>
            <a:spLocks noGrp="1"/>
          </p:cNvSpPr>
          <p:nvPr>
            <p:ph idx="1"/>
          </p:nvPr>
        </p:nvSpPr>
        <p:spPr/>
        <p:txBody>
          <a:bodyPr/>
          <a:lstStyle/>
          <a:p>
            <a:r>
              <a:rPr lang="en-US" dirty="0">
                <a:solidFill>
                  <a:srgbClr val="FFFF00"/>
                </a:solidFill>
              </a:rPr>
              <a:t>Explicit method: </a:t>
            </a:r>
            <a:r>
              <a:rPr lang="en-US" dirty="0"/>
              <a:t>A formula which express one unknown value at a given node in terms of the known preceding values.</a:t>
            </a:r>
          </a:p>
          <a:p>
            <a:pPr lvl="2"/>
            <a:r>
              <a:rPr lang="en-US" dirty="0"/>
              <a:t>FTCS method</a:t>
            </a:r>
          </a:p>
          <a:p>
            <a:pPr lvl="2"/>
            <a:r>
              <a:rPr lang="en-US" dirty="0" err="1"/>
              <a:t>Durfort</a:t>
            </a:r>
            <a:r>
              <a:rPr lang="en-US" dirty="0"/>
              <a:t>-Frankel Method</a:t>
            </a:r>
          </a:p>
          <a:p>
            <a:endParaRPr lang="en-US" dirty="0"/>
          </a:p>
          <a:p>
            <a:r>
              <a:rPr lang="en-US" dirty="0">
                <a:solidFill>
                  <a:srgbClr val="FFFF00"/>
                </a:solidFill>
              </a:rPr>
              <a:t>Implicit Method: </a:t>
            </a:r>
            <a:r>
              <a:rPr lang="en-US" dirty="0"/>
              <a:t>A method in which the computation of many present unknown values necessitates the solution of a set of simultaneous equations is called implicit method.</a:t>
            </a:r>
          </a:p>
          <a:p>
            <a:pPr lvl="2"/>
            <a:r>
              <a:rPr lang="en-US" dirty="0"/>
              <a:t>Crank-Nicolson Method</a:t>
            </a:r>
          </a:p>
        </p:txBody>
      </p:sp>
    </p:spTree>
    <p:extLst>
      <p:ext uri="{BB962C8B-B14F-4D97-AF65-F5344CB8AC3E}">
        <p14:creationId xmlns:p14="http://schemas.microsoft.com/office/powerpoint/2010/main" val="1352235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F66-FB8D-162D-1FEA-A1B11937F51A}"/>
              </a:ext>
            </a:extLst>
          </p:cNvPr>
          <p:cNvSpPr>
            <a:spLocks noGrp="1"/>
          </p:cNvSpPr>
          <p:nvPr>
            <p:ph type="title"/>
          </p:nvPr>
        </p:nvSpPr>
        <p:spPr/>
        <p:txBody>
          <a:bodyPr/>
          <a:lstStyle/>
          <a:p>
            <a:r>
              <a:rPr lang="en-US" dirty="0"/>
              <a:t>Steps of FDM</a:t>
            </a:r>
          </a:p>
        </p:txBody>
      </p:sp>
      <p:sp>
        <p:nvSpPr>
          <p:cNvPr id="3" name="Content Placeholder 2">
            <a:extLst>
              <a:ext uri="{FF2B5EF4-FFF2-40B4-BE49-F238E27FC236}">
                <a16:creationId xmlns:a16="http://schemas.microsoft.com/office/drawing/2014/main" id="{BB28B4BC-7A8D-ED38-9D17-5F96929CCBA5}"/>
              </a:ext>
            </a:extLst>
          </p:cNvPr>
          <p:cNvSpPr>
            <a:spLocks noGrp="1"/>
          </p:cNvSpPr>
          <p:nvPr>
            <p:ph idx="1"/>
          </p:nvPr>
        </p:nvSpPr>
        <p:spPr/>
        <p:txBody>
          <a:bodyPr/>
          <a:lstStyle/>
          <a:p>
            <a:r>
              <a:rPr lang="en-US" dirty="0"/>
              <a:t>Discretizing the Domain</a:t>
            </a:r>
          </a:p>
          <a:p>
            <a:r>
              <a:rPr lang="en-US" dirty="0"/>
              <a:t>Converting the PDE into Difference equations</a:t>
            </a:r>
          </a:p>
          <a:p>
            <a:r>
              <a:rPr lang="en-US" dirty="0"/>
              <a:t>Choosing an appropriate method(explicit or implicit)</a:t>
            </a:r>
          </a:p>
          <a:p>
            <a:r>
              <a:rPr lang="en-US" dirty="0"/>
              <a:t>Solving</a:t>
            </a:r>
          </a:p>
          <a:p>
            <a:r>
              <a:rPr lang="en-US" dirty="0"/>
              <a:t>Post processing </a:t>
            </a:r>
          </a:p>
          <a:p>
            <a:endParaRPr lang="en-US" dirty="0"/>
          </a:p>
        </p:txBody>
      </p:sp>
    </p:spTree>
    <p:extLst>
      <p:ext uri="{BB962C8B-B14F-4D97-AF65-F5344CB8AC3E}">
        <p14:creationId xmlns:p14="http://schemas.microsoft.com/office/powerpoint/2010/main" val="90115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6172B-2F0E-3FD6-AD13-6206DB2D4706}"/>
              </a:ext>
            </a:extLst>
          </p:cNvPr>
          <p:cNvSpPr>
            <a:spLocks noGrp="1"/>
          </p:cNvSpPr>
          <p:nvPr>
            <p:ph type="title"/>
          </p:nvPr>
        </p:nvSpPr>
        <p:spPr/>
        <p:txBody>
          <a:bodyPr/>
          <a:lstStyle/>
          <a:p>
            <a:r>
              <a:rPr lang="en-US" dirty="0"/>
              <a:t>Finite Element Method</a:t>
            </a:r>
          </a:p>
        </p:txBody>
      </p:sp>
      <p:sp>
        <p:nvSpPr>
          <p:cNvPr id="3" name="Content Placeholder 2">
            <a:extLst>
              <a:ext uri="{FF2B5EF4-FFF2-40B4-BE49-F238E27FC236}">
                <a16:creationId xmlns:a16="http://schemas.microsoft.com/office/drawing/2014/main" id="{6688D2C1-0274-A0A8-B4A8-4B7DE5C31335}"/>
              </a:ext>
            </a:extLst>
          </p:cNvPr>
          <p:cNvSpPr>
            <a:spLocks noGrp="1"/>
          </p:cNvSpPr>
          <p:nvPr>
            <p:ph idx="1"/>
          </p:nvPr>
        </p:nvSpPr>
        <p:spPr/>
        <p:txBody>
          <a:bodyPr/>
          <a:lstStyle/>
          <a:p>
            <a:pPr marL="0" indent="0" algn="just">
              <a:buNone/>
            </a:pPr>
            <a:r>
              <a:rPr lang="en-US" dirty="0">
                <a:solidFill>
                  <a:srgbClr val="FFFF00"/>
                </a:solidFill>
                <a:latin typeface="+mn-lt"/>
              </a:rPr>
              <a:t>Motivation: </a:t>
            </a:r>
            <a:r>
              <a:rPr lang="en-US" dirty="0">
                <a:latin typeface="+mn-lt"/>
              </a:rPr>
              <a:t>In finite difference method we divide the solution domain into finite numbers of discrete grid point. Then PDE is written for each grid point and derivatives is replaced by Difference formula. This method is easy to understand but has some short comings. It is difficult to apply FDM to the problems involving </a:t>
            </a:r>
            <a:r>
              <a:rPr lang="en-US" b="0" i="0" u="none" strike="noStrike" baseline="0" dirty="0">
                <a:solidFill>
                  <a:srgbClr val="66FFFF"/>
                </a:solidFill>
                <a:latin typeface="+mn-lt"/>
              </a:rPr>
              <a:t>irregular geometry, unusual boundary conditions, or heterogenous composition</a:t>
            </a:r>
            <a:r>
              <a:rPr lang="en-US" b="0" i="0" u="none" strike="noStrike" baseline="0" dirty="0">
                <a:latin typeface="+mn-lt"/>
              </a:rPr>
              <a:t>.</a:t>
            </a:r>
          </a:p>
          <a:p>
            <a:pPr marL="0" indent="0" algn="just">
              <a:buNone/>
            </a:pPr>
            <a:endParaRPr lang="en-US" dirty="0">
              <a:solidFill>
                <a:srgbClr val="FFFF00"/>
              </a:solidFill>
              <a:latin typeface="TimesLTStd-Roman"/>
            </a:endParaRPr>
          </a:p>
          <a:p>
            <a:pPr marL="0" indent="0" algn="just">
              <a:buNone/>
            </a:pPr>
            <a:r>
              <a:rPr lang="en-US" b="0" i="0" u="none" strike="noStrike" baseline="0" dirty="0">
                <a:latin typeface="+mn-lt"/>
              </a:rPr>
              <a:t>The </a:t>
            </a:r>
            <a:r>
              <a:rPr lang="en-US" b="0" i="0" u="none" strike="noStrike" baseline="0" dirty="0">
                <a:solidFill>
                  <a:srgbClr val="66FFFF"/>
                </a:solidFill>
                <a:latin typeface="+mn-lt"/>
              </a:rPr>
              <a:t>FEM</a:t>
            </a:r>
            <a:r>
              <a:rPr lang="en-US" b="0" i="0" u="none" strike="noStrike" baseline="0" dirty="0">
                <a:latin typeface="+mn-lt"/>
              </a:rPr>
              <a:t> provides an alternative that is better suited for such systems. In contrast to FDM, the </a:t>
            </a:r>
            <a:r>
              <a:rPr lang="en-US" b="0" i="0" u="none" strike="noStrike" baseline="0" dirty="0">
                <a:solidFill>
                  <a:srgbClr val="66FFFF"/>
                </a:solidFill>
                <a:latin typeface="+mn-lt"/>
              </a:rPr>
              <a:t>FEM</a:t>
            </a:r>
            <a:r>
              <a:rPr lang="en-US" b="0" i="0" u="none" strike="noStrike" baseline="0" dirty="0">
                <a:latin typeface="+mn-lt"/>
              </a:rPr>
              <a:t> divides the solution domain into simply shaped regions, or “</a:t>
            </a:r>
            <a:r>
              <a:rPr lang="en-US" b="0" i="0" u="none" strike="noStrike" baseline="0" dirty="0">
                <a:solidFill>
                  <a:srgbClr val="66FFFF"/>
                </a:solidFill>
                <a:latin typeface="+mn-lt"/>
              </a:rPr>
              <a:t>elements</a:t>
            </a:r>
            <a:r>
              <a:rPr lang="en-US" b="0" i="0" u="none" strike="noStrike" baseline="0" dirty="0">
                <a:latin typeface="+mn-lt"/>
              </a:rPr>
              <a:t>”</a:t>
            </a:r>
            <a:endParaRPr lang="en-US" dirty="0">
              <a:solidFill>
                <a:srgbClr val="FFFF00"/>
              </a:solidFill>
              <a:latin typeface="+mn-lt"/>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58749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96A87-B891-31EE-A3AC-AEBFF82B2576}"/>
              </a:ext>
            </a:extLst>
          </p:cNvPr>
          <p:cNvSpPr>
            <a:spLocks noGrp="1"/>
          </p:cNvSpPr>
          <p:nvPr>
            <p:ph type="title"/>
          </p:nvPr>
        </p:nvSpPr>
        <p:spPr/>
        <p:txBody>
          <a:bodyPr/>
          <a:lstStyle/>
          <a:p>
            <a:r>
              <a:rPr lang="en-US" dirty="0"/>
              <a:t>Gasket with irregular geometry and heterogeneous composition</a:t>
            </a:r>
          </a:p>
        </p:txBody>
      </p:sp>
      <p:pic>
        <p:nvPicPr>
          <p:cNvPr id="5" name="Content Placeholder 4">
            <a:extLst>
              <a:ext uri="{FF2B5EF4-FFF2-40B4-BE49-F238E27FC236}">
                <a16:creationId xmlns:a16="http://schemas.microsoft.com/office/drawing/2014/main" id="{F9F30E23-27F7-9704-2176-8FC8B31542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88255"/>
            <a:ext cx="10515600" cy="4026077"/>
          </a:xfrm>
        </p:spPr>
      </p:pic>
    </p:spTree>
    <p:extLst>
      <p:ext uri="{BB962C8B-B14F-4D97-AF65-F5344CB8AC3E}">
        <p14:creationId xmlns:p14="http://schemas.microsoft.com/office/powerpoint/2010/main" val="1931709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EA4FC-8FEC-B924-5755-E89C814ABD89}"/>
              </a:ext>
            </a:extLst>
          </p:cNvPr>
          <p:cNvSpPr>
            <a:spLocks noGrp="1"/>
          </p:cNvSpPr>
          <p:nvPr>
            <p:ph type="title"/>
          </p:nvPr>
        </p:nvSpPr>
        <p:spPr>
          <a:xfrm>
            <a:off x="704088" y="1"/>
            <a:ext cx="10515600" cy="1138628"/>
          </a:xfrm>
        </p:spPr>
        <p:txBody>
          <a:bodyPr>
            <a:normAutofit/>
          </a:bodyPr>
          <a:lstStyle/>
          <a:p>
            <a:r>
              <a:rPr lang="en-US" sz="4200" dirty="0"/>
              <a:t>INTRODUCTION TO ELEMENT</a:t>
            </a:r>
          </a:p>
        </p:txBody>
      </p:sp>
      <p:pic>
        <p:nvPicPr>
          <p:cNvPr id="5" name="Content Placeholder 4">
            <a:extLst>
              <a:ext uri="{FF2B5EF4-FFF2-40B4-BE49-F238E27FC236}">
                <a16:creationId xmlns:a16="http://schemas.microsoft.com/office/drawing/2014/main" id="{F36EAA3A-CC70-9A2F-DD52-95A08C69C1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23760" y="1"/>
            <a:ext cx="4968240" cy="6857998"/>
          </a:xfrm>
        </p:spPr>
      </p:pic>
      <p:sp>
        <p:nvSpPr>
          <p:cNvPr id="6" name="TextBox 5">
            <a:extLst>
              <a:ext uri="{FF2B5EF4-FFF2-40B4-BE49-F238E27FC236}">
                <a16:creationId xmlns:a16="http://schemas.microsoft.com/office/drawing/2014/main" id="{D196B23B-31D0-36D5-914D-25A624F73EC5}"/>
              </a:ext>
            </a:extLst>
          </p:cNvPr>
          <p:cNvSpPr txBox="1"/>
          <p:nvPr/>
        </p:nvSpPr>
        <p:spPr>
          <a:xfrm>
            <a:off x="704088" y="1017534"/>
            <a:ext cx="6260592" cy="3539430"/>
          </a:xfrm>
          <a:prstGeom prst="rect">
            <a:avLst/>
          </a:prstGeom>
          <a:noFill/>
        </p:spPr>
        <p:txBody>
          <a:bodyPr wrap="square" rtlCol="0">
            <a:spAutoFit/>
          </a:bodyPr>
          <a:lstStyle/>
          <a:p>
            <a:pPr algn="just"/>
            <a:r>
              <a:rPr lang="en-US" sz="2800" dirty="0"/>
              <a:t>In finite element method the region is divided into small pieces. These pieces are called elements. Elements can be one, two or three dimensional. </a:t>
            </a:r>
            <a:r>
              <a:rPr lang="en-US" sz="2800" b="0" u="none" strike="noStrike" baseline="0" dirty="0"/>
              <a:t>The points of intersection of the lines that make up the sides of the elements are referred to as nodes and the sides themselves are called nodal lines or planes.</a:t>
            </a:r>
            <a:endParaRPr lang="en-US" sz="2800" dirty="0"/>
          </a:p>
        </p:txBody>
      </p:sp>
    </p:spTree>
    <p:extLst>
      <p:ext uri="{BB962C8B-B14F-4D97-AF65-F5344CB8AC3E}">
        <p14:creationId xmlns:p14="http://schemas.microsoft.com/office/powerpoint/2010/main" val="2842809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4172-3012-25A0-2A12-2E427FF9EAED}"/>
              </a:ext>
            </a:extLst>
          </p:cNvPr>
          <p:cNvSpPr>
            <a:spLocks noGrp="1"/>
          </p:cNvSpPr>
          <p:nvPr>
            <p:ph type="title"/>
          </p:nvPr>
        </p:nvSpPr>
        <p:spPr/>
        <p:txBody>
          <a:bodyPr/>
          <a:lstStyle/>
          <a:p>
            <a:r>
              <a:rPr lang="en-US" dirty="0"/>
              <a:t>Steps in FEM</a:t>
            </a:r>
          </a:p>
        </p:txBody>
      </p:sp>
      <p:sp>
        <p:nvSpPr>
          <p:cNvPr id="3" name="Content Placeholder 2">
            <a:extLst>
              <a:ext uri="{FF2B5EF4-FFF2-40B4-BE49-F238E27FC236}">
                <a16:creationId xmlns:a16="http://schemas.microsoft.com/office/drawing/2014/main" id="{C4D1A386-FC8E-05F6-F098-2BCFF7091BCD}"/>
              </a:ext>
            </a:extLst>
          </p:cNvPr>
          <p:cNvSpPr>
            <a:spLocks noGrp="1"/>
          </p:cNvSpPr>
          <p:nvPr>
            <p:ph idx="1"/>
          </p:nvPr>
        </p:nvSpPr>
        <p:spPr>
          <a:xfrm>
            <a:off x="838200" y="1690688"/>
            <a:ext cx="10515600" cy="4802187"/>
          </a:xfrm>
        </p:spPr>
        <p:txBody>
          <a:bodyPr>
            <a:normAutofit lnSpcReduction="10000"/>
          </a:bodyPr>
          <a:lstStyle/>
          <a:p>
            <a:pPr>
              <a:lnSpc>
                <a:spcPct val="110000"/>
              </a:lnSpc>
            </a:pPr>
            <a:r>
              <a:rPr lang="en-US" sz="2400" b="1" i="0" u="none" strike="noStrike" baseline="0" dirty="0">
                <a:solidFill>
                  <a:srgbClr val="00FFFF"/>
                </a:solidFill>
                <a:latin typeface="FuturaStd-Bold"/>
              </a:rPr>
              <a:t>Discretization: </a:t>
            </a:r>
            <a:r>
              <a:rPr lang="en-US" sz="2000" i="0" u="none" strike="noStrike" baseline="0" dirty="0">
                <a:latin typeface="FuturaStd-Bold"/>
              </a:rPr>
              <a:t>This steps involves discretizing the solution domain into finite     </a:t>
            </a:r>
            <a:r>
              <a:rPr lang="en-US" sz="2000" dirty="0">
                <a:latin typeface="FuturaStd-Bold"/>
              </a:rPr>
              <a:t>			        </a:t>
            </a:r>
            <a:r>
              <a:rPr lang="en-US" sz="2000" i="0" u="none" strike="noStrike" baseline="0" dirty="0">
                <a:latin typeface="FuturaStd-Bold"/>
              </a:rPr>
              <a:t>elements.</a:t>
            </a:r>
            <a:endParaRPr lang="en-US" sz="2000" b="1" i="0" u="none" strike="noStrike" baseline="0" dirty="0">
              <a:solidFill>
                <a:srgbClr val="00FFFF"/>
              </a:solidFill>
              <a:latin typeface="FuturaStd-Bold"/>
            </a:endParaRPr>
          </a:p>
          <a:p>
            <a:pPr>
              <a:lnSpc>
                <a:spcPct val="110000"/>
              </a:lnSpc>
            </a:pPr>
            <a:r>
              <a:rPr lang="en-US" sz="2400" b="1" i="0" u="none" strike="noStrike" baseline="0" dirty="0">
                <a:solidFill>
                  <a:srgbClr val="00FFFF"/>
                </a:solidFill>
                <a:latin typeface="FuturaStd-Bold"/>
              </a:rPr>
              <a:t>Element Equations</a:t>
            </a:r>
            <a:endParaRPr lang="en-US" sz="2400" b="1" dirty="0">
              <a:solidFill>
                <a:srgbClr val="00FFFF"/>
              </a:solidFill>
              <a:latin typeface="FuturaStd-Bold"/>
            </a:endParaRPr>
          </a:p>
          <a:p>
            <a:pPr lvl="2" algn="just">
              <a:lnSpc>
                <a:spcPct val="110000"/>
              </a:lnSpc>
            </a:pPr>
            <a:r>
              <a:rPr lang="en-US" sz="2400" b="0" i="0" u="none" strike="noStrike" baseline="0" dirty="0">
                <a:solidFill>
                  <a:srgbClr val="00FFFF"/>
                </a:solidFill>
                <a:latin typeface="FuturaStd-Book"/>
              </a:rPr>
              <a:t>Choice of Approximation Functions: </a:t>
            </a:r>
            <a:r>
              <a:rPr lang="en-US" dirty="0">
                <a:latin typeface="FuturaStd-Book"/>
              </a:rPr>
              <a:t>Mathematically easy to calculate</a:t>
            </a:r>
            <a:r>
              <a:rPr lang="en-US" b="0" i="0" u="none" strike="noStrike" baseline="0" dirty="0">
                <a:latin typeface="FuturaStd-Book"/>
              </a:rPr>
              <a:t> approximate function is polynomial. Simplest polynomial is one order polynomial </a:t>
            </a:r>
            <a:r>
              <a:rPr lang="en-US" dirty="0">
                <a:latin typeface="FuturaStd-Book"/>
              </a:rPr>
              <a:t>that is straight line. This function must pass through the end points of an element.</a:t>
            </a:r>
          </a:p>
          <a:p>
            <a:pPr lvl="2">
              <a:lnSpc>
                <a:spcPct val="110000"/>
              </a:lnSpc>
            </a:pPr>
            <a:endParaRPr lang="en-US" dirty="0">
              <a:latin typeface="FuturaStd-Book"/>
            </a:endParaRPr>
          </a:p>
          <a:p>
            <a:pPr marL="914400" lvl="2" indent="0">
              <a:lnSpc>
                <a:spcPct val="110000"/>
              </a:lnSpc>
              <a:buNone/>
            </a:pPr>
            <a:r>
              <a:rPr lang="en-US" dirty="0">
                <a:latin typeface="FuturaStd-Book"/>
              </a:rPr>
              <a:t>		</a:t>
            </a:r>
            <a:r>
              <a:rPr lang="en-US" sz="2200" dirty="0">
                <a:solidFill>
                  <a:srgbClr val="FFC000"/>
                </a:solidFill>
                <a:latin typeface="Cambria Math" panose="02040503050406030204" pitchFamily="18" charset="0"/>
                <a:ea typeface="Cambria Math" panose="02040503050406030204" pitchFamily="18" charset="0"/>
              </a:rPr>
              <a:t>u(x) = a</a:t>
            </a:r>
            <a:r>
              <a:rPr lang="en-US" sz="2200" baseline="-25000" dirty="0">
                <a:solidFill>
                  <a:srgbClr val="FFC000"/>
                </a:solidFill>
                <a:latin typeface="Cambria Math" panose="02040503050406030204" pitchFamily="18" charset="0"/>
                <a:ea typeface="Cambria Math" panose="02040503050406030204" pitchFamily="18" charset="0"/>
              </a:rPr>
              <a:t>0</a:t>
            </a:r>
            <a:r>
              <a:rPr lang="en-US" sz="2200" dirty="0">
                <a:solidFill>
                  <a:srgbClr val="FFC000"/>
                </a:solidFill>
                <a:latin typeface="Cambria Math" panose="02040503050406030204" pitchFamily="18" charset="0"/>
                <a:ea typeface="Cambria Math" panose="02040503050406030204" pitchFamily="18" charset="0"/>
              </a:rPr>
              <a:t> + a</a:t>
            </a:r>
            <a:r>
              <a:rPr lang="en-US" sz="2200" baseline="-25000" dirty="0">
                <a:solidFill>
                  <a:srgbClr val="FFC000"/>
                </a:solidFill>
                <a:latin typeface="Cambria Math" panose="02040503050406030204" pitchFamily="18" charset="0"/>
                <a:ea typeface="Cambria Math" panose="02040503050406030204" pitchFamily="18" charset="0"/>
              </a:rPr>
              <a:t>1</a:t>
            </a:r>
            <a:r>
              <a:rPr lang="en-US" sz="2200" dirty="0">
                <a:solidFill>
                  <a:srgbClr val="FFC000"/>
                </a:solidFill>
                <a:latin typeface="Cambria Math" panose="02040503050406030204" pitchFamily="18" charset="0"/>
                <a:ea typeface="Cambria Math" panose="02040503050406030204" pitchFamily="18" charset="0"/>
              </a:rPr>
              <a:t>x            ….(1)</a:t>
            </a:r>
          </a:p>
          <a:p>
            <a:pPr marL="914400" lvl="2" indent="0">
              <a:lnSpc>
                <a:spcPct val="110000"/>
              </a:lnSpc>
              <a:buNone/>
            </a:pPr>
            <a:r>
              <a:rPr lang="en-US" sz="2200" dirty="0">
                <a:solidFill>
                  <a:srgbClr val="FFC000"/>
                </a:solidFill>
                <a:latin typeface="FuturaStd-Book"/>
              </a:rPr>
              <a:t>   </a:t>
            </a:r>
            <a:r>
              <a:rPr lang="en-US" sz="2200" dirty="0">
                <a:latin typeface="FuturaStd-Book"/>
              </a:rPr>
              <a:t>Let x</a:t>
            </a:r>
            <a:r>
              <a:rPr lang="en-US" sz="2200" baseline="-25000" dirty="0">
                <a:latin typeface="FuturaStd-Book"/>
              </a:rPr>
              <a:t>1 </a:t>
            </a:r>
            <a:r>
              <a:rPr lang="en-US" sz="2200" dirty="0">
                <a:latin typeface="FuturaStd-Book"/>
              </a:rPr>
              <a:t>and x</a:t>
            </a:r>
            <a:r>
              <a:rPr lang="en-US" sz="2200" baseline="-25000" dirty="0">
                <a:latin typeface="FuturaStd-Book"/>
              </a:rPr>
              <a:t>2</a:t>
            </a:r>
            <a:r>
              <a:rPr lang="en-US" sz="2200" dirty="0">
                <a:latin typeface="FuturaStd-Book"/>
              </a:rPr>
              <a:t> are end points of an element.</a:t>
            </a:r>
          </a:p>
          <a:p>
            <a:pPr marL="914400" lvl="2" indent="0">
              <a:lnSpc>
                <a:spcPct val="110000"/>
              </a:lnSpc>
              <a:buNone/>
            </a:pPr>
            <a:r>
              <a:rPr lang="en-US" sz="2200" dirty="0">
                <a:solidFill>
                  <a:srgbClr val="FFC000"/>
                </a:solidFill>
                <a:latin typeface="FuturaStd-Book"/>
              </a:rPr>
              <a:t>		</a:t>
            </a:r>
            <a:r>
              <a:rPr lang="en-US" sz="2200" dirty="0">
                <a:solidFill>
                  <a:srgbClr val="FFC000"/>
                </a:solidFill>
                <a:latin typeface="Cambria Math" panose="02040503050406030204" pitchFamily="18" charset="0"/>
                <a:ea typeface="Cambria Math" panose="02040503050406030204" pitchFamily="18" charset="0"/>
              </a:rPr>
              <a:t>u</a:t>
            </a:r>
            <a:r>
              <a:rPr lang="en-US" sz="2200" baseline="-25000" dirty="0">
                <a:solidFill>
                  <a:srgbClr val="FFC000"/>
                </a:solidFill>
                <a:latin typeface="Cambria Math" panose="02040503050406030204" pitchFamily="18" charset="0"/>
                <a:ea typeface="Cambria Math" panose="02040503050406030204" pitchFamily="18" charset="0"/>
              </a:rPr>
              <a:t>1 </a:t>
            </a:r>
            <a:r>
              <a:rPr lang="en-US" sz="2200" dirty="0">
                <a:solidFill>
                  <a:srgbClr val="FFC000"/>
                </a:solidFill>
                <a:latin typeface="Cambria Math" panose="02040503050406030204" pitchFamily="18" charset="0"/>
                <a:ea typeface="Cambria Math" panose="02040503050406030204" pitchFamily="18" charset="0"/>
              </a:rPr>
              <a:t>= a</a:t>
            </a:r>
            <a:r>
              <a:rPr lang="en-US" sz="2200" baseline="-25000" dirty="0">
                <a:solidFill>
                  <a:srgbClr val="FFC000"/>
                </a:solidFill>
                <a:latin typeface="Cambria Math" panose="02040503050406030204" pitchFamily="18" charset="0"/>
                <a:ea typeface="Cambria Math" panose="02040503050406030204" pitchFamily="18" charset="0"/>
              </a:rPr>
              <a:t>0</a:t>
            </a:r>
            <a:r>
              <a:rPr lang="en-US" sz="2200" dirty="0">
                <a:solidFill>
                  <a:srgbClr val="FFC000"/>
                </a:solidFill>
                <a:latin typeface="Cambria Math" panose="02040503050406030204" pitchFamily="18" charset="0"/>
                <a:ea typeface="Cambria Math" panose="02040503050406030204" pitchFamily="18" charset="0"/>
              </a:rPr>
              <a:t> + a</a:t>
            </a:r>
            <a:r>
              <a:rPr lang="en-US" sz="2200" baseline="-25000" dirty="0">
                <a:solidFill>
                  <a:srgbClr val="FFC000"/>
                </a:solidFill>
                <a:latin typeface="Cambria Math" panose="02040503050406030204" pitchFamily="18" charset="0"/>
                <a:ea typeface="Cambria Math" panose="02040503050406030204" pitchFamily="18" charset="0"/>
              </a:rPr>
              <a:t>1</a:t>
            </a:r>
            <a:r>
              <a:rPr lang="en-US" sz="2200" dirty="0">
                <a:solidFill>
                  <a:srgbClr val="FFC000"/>
                </a:solidFill>
                <a:latin typeface="Cambria Math" panose="02040503050406030204" pitchFamily="18" charset="0"/>
                <a:ea typeface="Cambria Math" panose="02040503050406030204" pitchFamily="18" charset="0"/>
              </a:rPr>
              <a:t>x</a:t>
            </a:r>
            <a:r>
              <a:rPr lang="en-US" sz="2200" baseline="-25000" dirty="0">
                <a:solidFill>
                  <a:srgbClr val="FFC000"/>
                </a:solidFill>
                <a:latin typeface="Cambria Math" panose="02040503050406030204" pitchFamily="18" charset="0"/>
                <a:ea typeface="Cambria Math" panose="02040503050406030204" pitchFamily="18" charset="0"/>
              </a:rPr>
              <a:t>1</a:t>
            </a:r>
            <a:r>
              <a:rPr lang="en-US" sz="2200" dirty="0">
                <a:solidFill>
                  <a:srgbClr val="FFC000"/>
                </a:solidFill>
                <a:latin typeface="Cambria Math" panose="02040503050406030204" pitchFamily="18" charset="0"/>
                <a:ea typeface="Cambria Math" panose="02040503050406030204" pitchFamily="18" charset="0"/>
              </a:rPr>
              <a:t>	            ….(2)</a:t>
            </a:r>
          </a:p>
          <a:p>
            <a:pPr marL="914400" lvl="2" indent="0">
              <a:lnSpc>
                <a:spcPct val="110000"/>
              </a:lnSpc>
              <a:buNone/>
            </a:pPr>
            <a:r>
              <a:rPr lang="en-US" sz="2200" dirty="0">
                <a:solidFill>
                  <a:srgbClr val="FFC000"/>
                </a:solidFill>
                <a:latin typeface="Cambria Math" panose="02040503050406030204" pitchFamily="18" charset="0"/>
                <a:ea typeface="Cambria Math" panose="02040503050406030204" pitchFamily="18" charset="0"/>
              </a:rPr>
              <a:t>		u</a:t>
            </a:r>
            <a:r>
              <a:rPr lang="en-US" sz="2200" baseline="-25000" dirty="0">
                <a:solidFill>
                  <a:srgbClr val="FFC000"/>
                </a:solidFill>
                <a:latin typeface="Cambria Math" panose="02040503050406030204" pitchFamily="18" charset="0"/>
                <a:ea typeface="Cambria Math" panose="02040503050406030204" pitchFamily="18" charset="0"/>
              </a:rPr>
              <a:t>2 </a:t>
            </a:r>
            <a:r>
              <a:rPr lang="en-US" sz="2200" dirty="0">
                <a:solidFill>
                  <a:srgbClr val="FFC000"/>
                </a:solidFill>
                <a:latin typeface="Cambria Math" panose="02040503050406030204" pitchFamily="18" charset="0"/>
                <a:ea typeface="Cambria Math" panose="02040503050406030204" pitchFamily="18" charset="0"/>
              </a:rPr>
              <a:t>= a</a:t>
            </a:r>
            <a:r>
              <a:rPr lang="en-US" sz="2200" baseline="-25000" dirty="0">
                <a:solidFill>
                  <a:srgbClr val="FFC000"/>
                </a:solidFill>
                <a:latin typeface="Cambria Math" panose="02040503050406030204" pitchFamily="18" charset="0"/>
                <a:ea typeface="Cambria Math" panose="02040503050406030204" pitchFamily="18" charset="0"/>
              </a:rPr>
              <a:t>0</a:t>
            </a:r>
            <a:r>
              <a:rPr lang="en-US" sz="2200" dirty="0">
                <a:solidFill>
                  <a:srgbClr val="FFC000"/>
                </a:solidFill>
                <a:latin typeface="Cambria Math" panose="02040503050406030204" pitchFamily="18" charset="0"/>
                <a:ea typeface="Cambria Math" panose="02040503050406030204" pitchFamily="18" charset="0"/>
              </a:rPr>
              <a:t> + a</a:t>
            </a:r>
            <a:r>
              <a:rPr lang="en-US" sz="2200" baseline="-25000" dirty="0">
                <a:solidFill>
                  <a:srgbClr val="FFC000"/>
                </a:solidFill>
                <a:latin typeface="Cambria Math" panose="02040503050406030204" pitchFamily="18" charset="0"/>
                <a:ea typeface="Cambria Math" panose="02040503050406030204" pitchFamily="18" charset="0"/>
              </a:rPr>
              <a:t>1</a:t>
            </a:r>
            <a:r>
              <a:rPr lang="en-US" sz="2200" dirty="0">
                <a:solidFill>
                  <a:srgbClr val="FFC000"/>
                </a:solidFill>
                <a:latin typeface="Cambria Math" panose="02040503050406030204" pitchFamily="18" charset="0"/>
                <a:ea typeface="Cambria Math" panose="02040503050406030204" pitchFamily="18" charset="0"/>
              </a:rPr>
              <a:t>x</a:t>
            </a:r>
            <a:r>
              <a:rPr lang="en-US" sz="2200" baseline="-25000" dirty="0">
                <a:solidFill>
                  <a:srgbClr val="FFC000"/>
                </a:solidFill>
                <a:latin typeface="Cambria Math" panose="02040503050406030204" pitchFamily="18" charset="0"/>
                <a:ea typeface="Cambria Math" panose="02040503050406030204" pitchFamily="18" charset="0"/>
              </a:rPr>
              <a:t>2</a:t>
            </a:r>
            <a:r>
              <a:rPr lang="en-US" sz="2200" dirty="0">
                <a:solidFill>
                  <a:srgbClr val="FFC000"/>
                </a:solidFill>
                <a:latin typeface="Cambria Math" panose="02040503050406030204" pitchFamily="18" charset="0"/>
                <a:ea typeface="Cambria Math" panose="02040503050406030204" pitchFamily="18" charset="0"/>
              </a:rPr>
              <a:t> 	            ….(3)</a:t>
            </a:r>
          </a:p>
          <a:p>
            <a:pPr marL="914400" lvl="2" indent="0">
              <a:buNone/>
            </a:pPr>
            <a:endParaRPr lang="en-US" sz="2200" dirty="0">
              <a:solidFill>
                <a:srgbClr val="FFC000"/>
              </a:solidFill>
              <a:latin typeface="FuturaStd-Book"/>
            </a:endParaRPr>
          </a:p>
          <a:p>
            <a:pPr marL="914400" lvl="2" indent="0">
              <a:buNone/>
            </a:pPr>
            <a:endParaRPr lang="en-US" sz="2200" dirty="0">
              <a:solidFill>
                <a:srgbClr val="FFC000"/>
              </a:solidFill>
              <a:latin typeface="FuturaStd-Book"/>
            </a:endParaRPr>
          </a:p>
          <a:p>
            <a:pPr marL="914400" lvl="2" indent="0">
              <a:buNone/>
            </a:pPr>
            <a:endParaRPr lang="en-US" b="0" i="0" u="none" strike="noStrike" baseline="0" dirty="0">
              <a:latin typeface="FuturaStd-Book"/>
            </a:endParaRPr>
          </a:p>
          <a:p>
            <a:pPr marL="914400" lvl="2" indent="0">
              <a:buNone/>
            </a:pPr>
            <a:endParaRPr lang="en-US" sz="2400" b="0" i="0" u="none" strike="noStrike" baseline="0" dirty="0">
              <a:solidFill>
                <a:srgbClr val="00FFFF"/>
              </a:solidFill>
              <a:latin typeface="FuturaStd-Book"/>
            </a:endParaRPr>
          </a:p>
          <a:p>
            <a:pPr marL="914400" lvl="2" indent="0">
              <a:buNone/>
            </a:pPr>
            <a:endParaRPr lang="en-US" sz="1800" dirty="0">
              <a:solidFill>
                <a:srgbClr val="00FFFF"/>
              </a:solidFill>
              <a:latin typeface="FuturaStd-Book"/>
            </a:endParaRPr>
          </a:p>
          <a:p>
            <a:pPr marL="914400" lvl="2" indent="0">
              <a:buNone/>
            </a:pPr>
            <a:endParaRPr lang="en-US" sz="1800" b="0" i="0" u="none" strike="noStrike" baseline="0" dirty="0">
              <a:solidFill>
                <a:srgbClr val="00FFFF"/>
              </a:solidFill>
              <a:latin typeface="FuturaStd-Book"/>
            </a:endParaRPr>
          </a:p>
          <a:p>
            <a:pPr marL="914400" lvl="2" indent="0">
              <a:buNone/>
            </a:pPr>
            <a:endParaRPr lang="en-US" sz="1800" b="0" i="0" u="none" strike="noStrike" baseline="0" dirty="0">
              <a:solidFill>
                <a:srgbClr val="00FFFF"/>
              </a:solidFill>
              <a:latin typeface="FuturaStd-Book"/>
            </a:endParaRPr>
          </a:p>
          <a:p>
            <a:pPr marL="914400" lvl="2" indent="0">
              <a:buNone/>
            </a:pPr>
            <a:endParaRPr lang="en-US" sz="1800" b="1" dirty="0">
              <a:solidFill>
                <a:srgbClr val="00FFFF"/>
              </a:solidFill>
              <a:latin typeface="FuturaStd-Bold"/>
            </a:endParaRPr>
          </a:p>
        </p:txBody>
      </p:sp>
    </p:spTree>
    <p:extLst>
      <p:ext uri="{BB962C8B-B14F-4D97-AF65-F5344CB8AC3E}">
        <p14:creationId xmlns:p14="http://schemas.microsoft.com/office/powerpoint/2010/main" val="3818728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BDDD5-9C17-0DCD-233A-63B18778FF33}"/>
              </a:ext>
            </a:extLst>
          </p:cNvPr>
          <p:cNvSpPr>
            <a:spLocks noGrp="1"/>
          </p:cNvSpPr>
          <p:nvPr>
            <p:ph type="title"/>
          </p:nvPr>
        </p:nvSpPr>
        <p:spPr>
          <a:xfrm>
            <a:off x="583692" y="365125"/>
            <a:ext cx="10515600" cy="1325563"/>
          </a:xfrm>
        </p:spPr>
        <p:txBody>
          <a:bodyPr/>
          <a:lstStyle/>
          <a:p>
            <a:r>
              <a:rPr lang="en-US" dirty="0"/>
              <a:t>Steps in FEM (Element Equations Continued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AA8166-763F-1E2A-9779-1E129FFD4861}"/>
                  </a:ext>
                </a:extLst>
              </p:cNvPr>
              <p:cNvSpPr>
                <a:spLocks noGrp="1"/>
              </p:cNvSpPr>
              <p:nvPr>
                <p:ph idx="1"/>
              </p:nvPr>
            </p:nvSpPr>
            <p:spPr>
              <a:xfrm>
                <a:off x="583692" y="1690688"/>
                <a:ext cx="11024616" cy="4879975"/>
              </a:xfrm>
            </p:spPr>
            <p:txBody>
              <a:bodyPr>
                <a:normAutofit/>
              </a:bodyPr>
              <a:lstStyle/>
              <a:p>
                <a:pPr marL="0" indent="0">
                  <a:buNone/>
                </a:pPr>
                <a:r>
                  <a:rPr lang="en-US" dirty="0"/>
                  <a:t>Solving equation (2) and (3) we get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accent2">
                                  <a:lumMod val="60000"/>
                                  <a:lumOff val="40000"/>
                                </a:schemeClr>
                              </a:solidFill>
                              <a:latin typeface="Cambria Math" panose="02040503050406030204" pitchFamily="18" charset="0"/>
                            </a:rPr>
                          </m:ctrlPr>
                        </m:sSubPr>
                        <m:e>
                          <m:r>
                            <a:rPr lang="en-US" i="1" smtClean="0">
                              <a:solidFill>
                                <a:schemeClr val="accent2">
                                  <a:lumMod val="60000"/>
                                  <a:lumOff val="40000"/>
                                </a:schemeClr>
                              </a:solidFill>
                              <a:latin typeface="Cambria Math" panose="02040503050406030204" pitchFamily="18" charset="0"/>
                            </a:rPr>
                            <m:t>𝑎</m:t>
                          </m:r>
                        </m:e>
                        <m:sub>
                          <m:r>
                            <a:rPr lang="en-US" i="1" smtClean="0">
                              <a:solidFill>
                                <a:schemeClr val="accent2">
                                  <a:lumMod val="60000"/>
                                  <a:lumOff val="40000"/>
                                </a:schemeClr>
                              </a:solidFill>
                              <a:latin typeface="Cambria Math" panose="02040503050406030204" pitchFamily="18" charset="0"/>
                            </a:rPr>
                            <m:t>0</m:t>
                          </m:r>
                        </m:sub>
                      </m:sSub>
                      <m:r>
                        <a:rPr lang="en-US" i="1" smtClean="0">
                          <a:solidFill>
                            <a:schemeClr val="accent2">
                              <a:lumMod val="60000"/>
                              <a:lumOff val="40000"/>
                            </a:schemeClr>
                          </a:solidFill>
                          <a:latin typeface="Cambria Math" panose="02040503050406030204" pitchFamily="18" charset="0"/>
                        </a:rPr>
                        <m:t>=</m:t>
                      </m:r>
                      <m:f>
                        <m:fPr>
                          <m:ctrlPr>
                            <a:rPr lang="en-US" i="1" smtClean="0">
                              <a:solidFill>
                                <a:schemeClr val="accent2">
                                  <a:lumMod val="60000"/>
                                  <a:lumOff val="40000"/>
                                </a:schemeClr>
                              </a:solidFill>
                              <a:latin typeface="Cambria Math" panose="02040503050406030204" pitchFamily="18" charset="0"/>
                            </a:rPr>
                          </m:ctrlPr>
                        </m:fPr>
                        <m:num>
                          <m:sSub>
                            <m:sSubPr>
                              <m:ctrlPr>
                                <a:rPr lang="en-US" i="1" smtClean="0">
                                  <a:solidFill>
                                    <a:schemeClr val="accent2">
                                      <a:lumMod val="60000"/>
                                      <a:lumOff val="40000"/>
                                    </a:schemeClr>
                                  </a:solidFill>
                                  <a:latin typeface="Cambria Math" panose="02040503050406030204" pitchFamily="18" charset="0"/>
                                </a:rPr>
                              </m:ctrlPr>
                            </m:sSubPr>
                            <m:e>
                              <m:r>
                                <a:rPr lang="en-US" i="1" smtClean="0">
                                  <a:solidFill>
                                    <a:schemeClr val="accent2">
                                      <a:lumMod val="60000"/>
                                      <a:lumOff val="40000"/>
                                    </a:schemeClr>
                                  </a:solidFill>
                                  <a:latin typeface="Cambria Math" panose="02040503050406030204" pitchFamily="18" charset="0"/>
                                </a:rPr>
                                <m:t>𝑢</m:t>
                              </m:r>
                            </m:e>
                            <m:sub>
                              <m:r>
                                <a:rPr lang="en-US" i="1" smtClean="0">
                                  <a:solidFill>
                                    <a:schemeClr val="accent2">
                                      <a:lumMod val="60000"/>
                                      <a:lumOff val="40000"/>
                                    </a:schemeClr>
                                  </a:solidFill>
                                  <a:latin typeface="Cambria Math" panose="02040503050406030204" pitchFamily="18" charset="0"/>
                                </a:rPr>
                                <m:t>1</m:t>
                              </m:r>
                            </m:sub>
                          </m:sSub>
                          <m:sSub>
                            <m:sSubPr>
                              <m:ctrlPr>
                                <a:rPr lang="en-US" i="1" smtClean="0">
                                  <a:solidFill>
                                    <a:schemeClr val="accent2">
                                      <a:lumMod val="60000"/>
                                      <a:lumOff val="40000"/>
                                    </a:schemeClr>
                                  </a:solidFill>
                                  <a:latin typeface="Cambria Math" panose="02040503050406030204" pitchFamily="18" charset="0"/>
                                </a:rPr>
                              </m:ctrlPr>
                            </m:sSubPr>
                            <m:e>
                              <m:r>
                                <a:rPr lang="en-US" i="1" smtClean="0">
                                  <a:solidFill>
                                    <a:schemeClr val="accent2">
                                      <a:lumMod val="60000"/>
                                      <a:lumOff val="40000"/>
                                    </a:schemeClr>
                                  </a:solidFill>
                                  <a:latin typeface="Cambria Math" panose="02040503050406030204" pitchFamily="18" charset="0"/>
                                </a:rPr>
                                <m:t>𝑥</m:t>
                              </m:r>
                            </m:e>
                            <m:sub>
                              <m:r>
                                <a:rPr lang="en-US" i="1" smtClean="0">
                                  <a:solidFill>
                                    <a:schemeClr val="accent2">
                                      <a:lumMod val="60000"/>
                                      <a:lumOff val="40000"/>
                                    </a:schemeClr>
                                  </a:solidFill>
                                  <a:latin typeface="Cambria Math" panose="02040503050406030204" pitchFamily="18" charset="0"/>
                                </a:rPr>
                                <m:t>2</m:t>
                              </m:r>
                            </m:sub>
                          </m:sSub>
                          <m:r>
                            <a:rPr lang="en-US" i="1" smtClean="0">
                              <a:solidFill>
                                <a:schemeClr val="accent2">
                                  <a:lumMod val="60000"/>
                                  <a:lumOff val="40000"/>
                                </a:schemeClr>
                              </a:solidFill>
                              <a:latin typeface="Cambria Math" panose="02040503050406030204" pitchFamily="18" charset="0"/>
                            </a:rPr>
                            <m:t>−</m:t>
                          </m:r>
                          <m:sSub>
                            <m:sSubPr>
                              <m:ctrlPr>
                                <a:rPr lang="en-US" i="1" smtClean="0">
                                  <a:solidFill>
                                    <a:schemeClr val="accent2">
                                      <a:lumMod val="60000"/>
                                      <a:lumOff val="40000"/>
                                    </a:schemeClr>
                                  </a:solidFill>
                                  <a:latin typeface="Cambria Math" panose="02040503050406030204" pitchFamily="18" charset="0"/>
                                </a:rPr>
                              </m:ctrlPr>
                            </m:sSubPr>
                            <m:e>
                              <m:r>
                                <a:rPr lang="en-US" i="1" smtClean="0">
                                  <a:solidFill>
                                    <a:schemeClr val="accent2">
                                      <a:lumMod val="60000"/>
                                      <a:lumOff val="40000"/>
                                    </a:schemeClr>
                                  </a:solidFill>
                                  <a:latin typeface="Cambria Math" panose="02040503050406030204" pitchFamily="18" charset="0"/>
                                </a:rPr>
                                <m:t>𝑢</m:t>
                              </m:r>
                            </m:e>
                            <m:sub>
                              <m:r>
                                <a:rPr lang="en-US" i="1" smtClean="0">
                                  <a:solidFill>
                                    <a:schemeClr val="accent2">
                                      <a:lumMod val="60000"/>
                                      <a:lumOff val="40000"/>
                                    </a:schemeClr>
                                  </a:solidFill>
                                  <a:latin typeface="Cambria Math" panose="02040503050406030204" pitchFamily="18" charset="0"/>
                                </a:rPr>
                                <m:t>2</m:t>
                              </m:r>
                            </m:sub>
                          </m:sSub>
                          <m:sSub>
                            <m:sSubPr>
                              <m:ctrlPr>
                                <a:rPr lang="en-US" i="1" smtClean="0">
                                  <a:solidFill>
                                    <a:schemeClr val="accent2">
                                      <a:lumMod val="60000"/>
                                      <a:lumOff val="40000"/>
                                    </a:schemeClr>
                                  </a:solidFill>
                                  <a:latin typeface="Cambria Math" panose="02040503050406030204" pitchFamily="18" charset="0"/>
                                </a:rPr>
                              </m:ctrlPr>
                            </m:sSubPr>
                            <m:e>
                              <m:r>
                                <a:rPr lang="en-US" i="1" smtClean="0">
                                  <a:solidFill>
                                    <a:schemeClr val="accent2">
                                      <a:lumMod val="60000"/>
                                      <a:lumOff val="40000"/>
                                    </a:schemeClr>
                                  </a:solidFill>
                                  <a:latin typeface="Cambria Math" panose="02040503050406030204" pitchFamily="18" charset="0"/>
                                </a:rPr>
                                <m:t>𝑥</m:t>
                              </m:r>
                            </m:e>
                            <m:sub>
                              <m:r>
                                <a:rPr lang="en-US" i="1" smtClean="0">
                                  <a:solidFill>
                                    <a:schemeClr val="accent2">
                                      <a:lumMod val="60000"/>
                                      <a:lumOff val="40000"/>
                                    </a:schemeClr>
                                  </a:solidFill>
                                  <a:latin typeface="Cambria Math" panose="02040503050406030204" pitchFamily="18" charset="0"/>
                                </a:rPr>
                                <m:t>1</m:t>
                              </m:r>
                            </m:sub>
                          </m:sSub>
                        </m:num>
                        <m:den>
                          <m:sSub>
                            <m:sSubPr>
                              <m:ctrlPr>
                                <a:rPr lang="en-US" i="1" smtClean="0">
                                  <a:solidFill>
                                    <a:schemeClr val="accent2">
                                      <a:lumMod val="60000"/>
                                      <a:lumOff val="40000"/>
                                    </a:schemeClr>
                                  </a:solidFill>
                                  <a:latin typeface="Cambria Math" panose="02040503050406030204" pitchFamily="18" charset="0"/>
                                </a:rPr>
                              </m:ctrlPr>
                            </m:sSubPr>
                            <m:e>
                              <m:r>
                                <a:rPr lang="en-US" i="1" smtClean="0">
                                  <a:solidFill>
                                    <a:schemeClr val="accent2">
                                      <a:lumMod val="60000"/>
                                      <a:lumOff val="40000"/>
                                    </a:schemeClr>
                                  </a:solidFill>
                                  <a:latin typeface="Cambria Math" panose="02040503050406030204" pitchFamily="18" charset="0"/>
                                </a:rPr>
                                <m:t>𝑥</m:t>
                              </m:r>
                            </m:e>
                            <m:sub>
                              <m:r>
                                <a:rPr lang="en-US" i="1" smtClean="0">
                                  <a:solidFill>
                                    <a:schemeClr val="accent2">
                                      <a:lumMod val="60000"/>
                                      <a:lumOff val="40000"/>
                                    </a:schemeClr>
                                  </a:solidFill>
                                  <a:latin typeface="Cambria Math" panose="02040503050406030204" pitchFamily="18" charset="0"/>
                                </a:rPr>
                                <m:t>2</m:t>
                              </m:r>
                            </m:sub>
                          </m:sSub>
                          <m:r>
                            <a:rPr lang="en-US" i="1" smtClean="0">
                              <a:solidFill>
                                <a:schemeClr val="accent2">
                                  <a:lumMod val="60000"/>
                                  <a:lumOff val="40000"/>
                                </a:schemeClr>
                              </a:solidFill>
                              <a:latin typeface="Cambria Math" panose="02040503050406030204" pitchFamily="18" charset="0"/>
                            </a:rPr>
                            <m:t>−</m:t>
                          </m:r>
                          <m:sSub>
                            <m:sSubPr>
                              <m:ctrlPr>
                                <a:rPr lang="en-US" i="1" smtClean="0">
                                  <a:solidFill>
                                    <a:schemeClr val="accent2">
                                      <a:lumMod val="60000"/>
                                      <a:lumOff val="40000"/>
                                    </a:schemeClr>
                                  </a:solidFill>
                                  <a:latin typeface="Cambria Math" panose="02040503050406030204" pitchFamily="18" charset="0"/>
                                </a:rPr>
                              </m:ctrlPr>
                            </m:sSubPr>
                            <m:e>
                              <m:r>
                                <a:rPr lang="en-US" i="1" smtClean="0">
                                  <a:solidFill>
                                    <a:schemeClr val="accent2">
                                      <a:lumMod val="60000"/>
                                      <a:lumOff val="40000"/>
                                    </a:schemeClr>
                                  </a:solidFill>
                                  <a:latin typeface="Cambria Math" panose="02040503050406030204" pitchFamily="18" charset="0"/>
                                </a:rPr>
                                <m:t>𝑥</m:t>
                              </m:r>
                            </m:e>
                            <m:sub>
                              <m:r>
                                <a:rPr lang="en-US" i="1" smtClean="0">
                                  <a:solidFill>
                                    <a:schemeClr val="accent2">
                                      <a:lumMod val="60000"/>
                                      <a:lumOff val="40000"/>
                                    </a:schemeClr>
                                  </a:solidFill>
                                  <a:latin typeface="Cambria Math" panose="02040503050406030204" pitchFamily="18" charset="0"/>
                                </a:rPr>
                                <m:t>1</m:t>
                              </m:r>
                            </m:sub>
                          </m:sSub>
                        </m:den>
                      </m:f>
                      <m:r>
                        <a:rPr lang="en-US" b="0" i="0" smtClean="0">
                          <a:solidFill>
                            <a:schemeClr val="accent2">
                              <a:lumMod val="60000"/>
                              <a:lumOff val="40000"/>
                            </a:schemeClr>
                          </a:solidFill>
                          <a:latin typeface="Cambria Math" panose="02040503050406030204" pitchFamily="18" charset="0"/>
                        </a:rPr>
                        <m:t>  </m:t>
                      </m:r>
                      <m:r>
                        <m:rPr>
                          <m:sty m:val="p"/>
                        </m:rPr>
                        <a:rPr lang="en-US" b="0" i="0" smtClean="0">
                          <a:latin typeface="Cambria Math" panose="02040503050406030204" pitchFamily="18" charset="0"/>
                        </a:rPr>
                        <m:t>and</m:t>
                      </m:r>
                      <m:r>
                        <a:rPr lang="en-US" b="0" i="0" smtClean="0">
                          <a:latin typeface="Cambria Math" panose="02040503050406030204" pitchFamily="18" charset="0"/>
                        </a:rPr>
                        <m:t>  </m:t>
                      </m:r>
                      <m:sSub>
                        <m:sSubPr>
                          <m:ctrlPr>
                            <a:rPr lang="en-US" i="1" smtClean="0">
                              <a:solidFill>
                                <a:schemeClr val="accent2">
                                  <a:lumMod val="60000"/>
                                  <a:lumOff val="40000"/>
                                </a:schemeClr>
                              </a:solidFill>
                              <a:latin typeface="Cambria Math" panose="02040503050406030204" pitchFamily="18" charset="0"/>
                            </a:rPr>
                          </m:ctrlPr>
                        </m:sSubPr>
                        <m:e>
                          <m:r>
                            <a:rPr lang="en-US" i="1" smtClean="0">
                              <a:solidFill>
                                <a:schemeClr val="accent2">
                                  <a:lumMod val="60000"/>
                                  <a:lumOff val="40000"/>
                                </a:schemeClr>
                              </a:solidFill>
                              <a:latin typeface="Cambria Math" panose="02040503050406030204" pitchFamily="18" charset="0"/>
                            </a:rPr>
                            <m:t>𝑎</m:t>
                          </m:r>
                        </m:e>
                        <m:sub>
                          <m:r>
                            <a:rPr lang="en-US" i="1" smtClean="0">
                              <a:solidFill>
                                <a:schemeClr val="accent2">
                                  <a:lumMod val="60000"/>
                                  <a:lumOff val="40000"/>
                                </a:schemeClr>
                              </a:solidFill>
                              <a:latin typeface="Cambria Math" panose="02040503050406030204" pitchFamily="18" charset="0"/>
                            </a:rPr>
                            <m:t>1</m:t>
                          </m:r>
                        </m:sub>
                      </m:sSub>
                      <m:r>
                        <a:rPr lang="en-US" i="1" smtClean="0">
                          <a:solidFill>
                            <a:schemeClr val="accent2">
                              <a:lumMod val="60000"/>
                              <a:lumOff val="40000"/>
                            </a:schemeClr>
                          </a:solidFill>
                          <a:latin typeface="Cambria Math" panose="02040503050406030204" pitchFamily="18" charset="0"/>
                        </a:rPr>
                        <m:t>=</m:t>
                      </m:r>
                      <m:f>
                        <m:fPr>
                          <m:ctrlPr>
                            <a:rPr lang="en-US" i="1" smtClean="0">
                              <a:solidFill>
                                <a:schemeClr val="accent2">
                                  <a:lumMod val="60000"/>
                                  <a:lumOff val="40000"/>
                                </a:schemeClr>
                              </a:solidFill>
                              <a:latin typeface="Cambria Math" panose="02040503050406030204" pitchFamily="18" charset="0"/>
                            </a:rPr>
                          </m:ctrlPr>
                        </m:fPr>
                        <m:num>
                          <m:sSub>
                            <m:sSubPr>
                              <m:ctrlPr>
                                <a:rPr lang="en-US" i="1" smtClean="0">
                                  <a:solidFill>
                                    <a:schemeClr val="accent2">
                                      <a:lumMod val="60000"/>
                                      <a:lumOff val="40000"/>
                                    </a:schemeClr>
                                  </a:solidFill>
                                  <a:latin typeface="Cambria Math" panose="02040503050406030204" pitchFamily="18" charset="0"/>
                                </a:rPr>
                              </m:ctrlPr>
                            </m:sSubPr>
                            <m:e>
                              <m:r>
                                <a:rPr lang="en-US" i="1" smtClean="0">
                                  <a:solidFill>
                                    <a:schemeClr val="accent2">
                                      <a:lumMod val="60000"/>
                                      <a:lumOff val="40000"/>
                                    </a:schemeClr>
                                  </a:solidFill>
                                  <a:latin typeface="Cambria Math" panose="02040503050406030204" pitchFamily="18" charset="0"/>
                                </a:rPr>
                                <m:t>𝑢</m:t>
                              </m:r>
                            </m:e>
                            <m:sub>
                              <m:r>
                                <a:rPr lang="en-US" i="1" smtClean="0">
                                  <a:solidFill>
                                    <a:schemeClr val="accent2">
                                      <a:lumMod val="60000"/>
                                      <a:lumOff val="40000"/>
                                    </a:schemeClr>
                                  </a:solidFill>
                                  <a:latin typeface="Cambria Math" panose="02040503050406030204" pitchFamily="18" charset="0"/>
                                </a:rPr>
                                <m:t>2</m:t>
                              </m:r>
                            </m:sub>
                          </m:sSub>
                          <m:r>
                            <a:rPr lang="en-US" i="1" smtClean="0">
                              <a:solidFill>
                                <a:schemeClr val="accent2">
                                  <a:lumMod val="60000"/>
                                  <a:lumOff val="40000"/>
                                </a:schemeClr>
                              </a:solidFill>
                              <a:latin typeface="Cambria Math" panose="02040503050406030204" pitchFamily="18" charset="0"/>
                            </a:rPr>
                            <m:t>−</m:t>
                          </m:r>
                          <m:sSub>
                            <m:sSubPr>
                              <m:ctrlPr>
                                <a:rPr lang="en-US" i="1" smtClean="0">
                                  <a:solidFill>
                                    <a:schemeClr val="accent2">
                                      <a:lumMod val="60000"/>
                                      <a:lumOff val="40000"/>
                                    </a:schemeClr>
                                  </a:solidFill>
                                  <a:latin typeface="Cambria Math" panose="02040503050406030204" pitchFamily="18" charset="0"/>
                                </a:rPr>
                              </m:ctrlPr>
                            </m:sSubPr>
                            <m:e>
                              <m:r>
                                <a:rPr lang="en-US" i="1" smtClean="0">
                                  <a:solidFill>
                                    <a:schemeClr val="accent2">
                                      <a:lumMod val="60000"/>
                                      <a:lumOff val="40000"/>
                                    </a:schemeClr>
                                  </a:solidFill>
                                  <a:latin typeface="Cambria Math" panose="02040503050406030204" pitchFamily="18" charset="0"/>
                                </a:rPr>
                                <m:t>𝑢</m:t>
                              </m:r>
                            </m:e>
                            <m:sub>
                              <m:r>
                                <a:rPr lang="en-US" i="1" smtClean="0">
                                  <a:solidFill>
                                    <a:schemeClr val="accent2">
                                      <a:lumMod val="60000"/>
                                      <a:lumOff val="40000"/>
                                    </a:schemeClr>
                                  </a:solidFill>
                                  <a:latin typeface="Cambria Math" panose="02040503050406030204" pitchFamily="18" charset="0"/>
                                </a:rPr>
                                <m:t>1</m:t>
                              </m:r>
                            </m:sub>
                          </m:sSub>
                        </m:num>
                        <m:den>
                          <m:sSub>
                            <m:sSubPr>
                              <m:ctrlPr>
                                <a:rPr lang="en-US" i="1" smtClean="0">
                                  <a:solidFill>
                                    <a:schemeClr val="accent2">
                                      <a:lumMod val="60000"/>
                                      <a:lumOff val="40000"/>
                                    </a:schemeClr>
                                  </a:solidFill>
                                  <a:latin typeface="Cambria Math" panose="02040503050406030204" pitchFamily="18" charset="0"/>
                                </a:rPr>
                              </m:ctrlPr>
                            </m:sSubPr>
                            <m:e>
                              <m:r>
                                <a:rPr lang="en-US" i="1" smtClean="0">
                                  <a:solidFill>
                                    <a:schemeClr val="accent2">
                                      <a:lumMod val="60000"/>
                                      <a:lumOff val="40000"/>
                                    </a:schemeClr>
                                  </a:solidFill>
                                  <a:latin typeface="Cambria Math" panose="02040503050406030204" pitchFamily="18" charset="0"/>
                                </a:rPr>
                                <m:t>𝑥</m:t>
                              </m:r>
                            </m:e>
                            <m:sub>
                              <m:r>
                                <a:rPr lang="en-US" i="1" smtClean="0">
                                  <a:solidFill>
                                    <a:schemeClr val="accent2">
                                      <a:lumMod val="60000"/>
                                      <a:lumOff val="40000"/>
                                    </a:schemeClr>
                                  </a:solidFill>
                                  <a:latin typeface="Cambria Math" panose="02040503050406030204" pitchFamily="18" charset="0"/>
                                </a:rPr>
                                <m:t>2</m:t>
                              </m:r>
                            </m:sub>
                          </m:sSub>
                          <m:r>
                            <a:rPr lang="en-US" i="1" smtClean="0">
                              <a:solidFill>
                                <a:schemeClr val="accent2">
                                  <a:lumMod val="60000"/>
                                  <a:lumOff val="40000"/>
                                </a:schemeClr>
                              </a:solidFill>
                              <a:latin typeface="Cambria Math" panose="02040503050406030204" pitchFamily="18" charset="0"/>
                            </a:rPr>
                            <m:t>−</m:t>
                          </m:r>
                          <m:sSub>
                            <m:sSubPr>
                              <m:ctrlPr>
                                <a:rPr lang="en-US" i="1" smtClean="0">
                                  <a:solidFill>
                                    <a:schemeClr val="accent2">
                                      <a:lumMod val="60000"/>
                                      <a:lumOff val="40000"/>
                                    </a:schemeClr>
                                  </a:solidFill>
                                  <a:latin typeface="Cambria Math" panose="02040503050406030204" pitchFamily="18" charset="0"/>
                                </a:rPr>
                              </m:ctrlPr>
                            </m:sSubPr>
                            <m:e>
                              <m:r>
                                <a:rPr lang="en-US" i="1" smtClean="0">
                                  <a:solidFill>
                                    <a:schemeClr val="accent2">
                                      <a:lumMod val="60000"/>
                                      <a:lumOff val="40000"/>
                                    </a:schemeClr>
                                  </a:solidFill>
                                  <a:latin typeface="Cambria Math" panose="02040503050406030204" pitchFamily="18" charset="0"/>
                                </a:rPr>
                                <m:t>𝑥</m:t>
                              </m:r>
                            </m:e>
                            <m:sub>
                              <m:r>
                                <a:rPr lang="en-US" i="1" smtClean="0">
                                  <a:solidFill>
                                    <a:schemeClr val="accent2">
                                      <a:lumMod val="60000"/>
                                      <a:lumOff val="40000"/>
                                    </a:schemeClr>
                                  </a:solidFill>
                                  <a:latin typeface="Cambria Math" panose="02040503050406030204" pitchFamily="18" charset="0"/>
                                </a:rPr>
                                <m:t>1</m:t>
                              </m:r>
                            </m:sub>
                          </m:sSub>
                        </m:den>
                      </m:f>
                    </m:oMath>
                  </m:oMathPara>
                </a14:m>
                <a:endParaRPr lang="en-US" dirty="0"/>
              </a:p>
              <a:p>
                <a:pPr marL="0" indent="0">
                  <a:buNone/>
                </a:pPr>
                <a:endParaRPr lang="en-US" dirty="0"/>
              </a:p>
              <a:p>
                <a:pPr marL="0" indent="0">
                  <a:buNone/>
                </a:pPr>
                <a:r>
                  <a:rPr lang="en-US" dirty="0"/>
                  <a:t>So equation (1) reduces to  </a:t>
                </a:r>
                <a14:m>
                  <m:oMath xmlns:m="http://schemas.openxmlformats.org/officeDocument/2006/math">
                    <m:r>
                      <a:rPr lang="en-US" i="1" smtClean="0">
                        <a:solidFill>
                          <a:schemeClr val="accent2">
                            <a:lumMod val="60000"/>
                            <a:lumOff val="40000"/>
                          </a:schemeClr>
                        </a:solidFill>
                        <a:latin typeface="Cambria Math" panose="02040503050406030204" pitchFamily="18" charset="0"/>
                      </a:rPr>
                      <m:t>𝑢</m:t>
                    </m:r>
                    <m:r>
                      <a:rPr lang="en-US" i="1" smtClean="0">
                        <a:solidFill>
                          <a:schemeClr val="accent2">
                            <a:lumMod val="60000"/>
                            <a:lumOff val="40000"/>
                          </a:schemeClr>
                        </a:solidFill>
                        <a:latin typeface="Cambria Math" panose="02040503050406030204" pitchFamily="18" charset="0"/>
                      </a:rPr>
                      <m:t>=</m:t>
                    </m:r>
                    <m:sSub>
                      <m:sSubPr>
                        <m:ctrlPr>
                          <a:rPr lang="en-US" i="1" smtClean="0">
                            <a:solidFill>
                              <a:schemeClr val="accent2">
                                <a:lumMod val="60000"/>
                                <a:lumOff val="40000"/>
                              </a:schemeClr>
                            </a:solidFill>
                            <a:latin typeface="Cambria Math" panose="02040503050406030204" pitchFamily="18" charset="0"/>
                          </a:rPr>
                        </m:ctrlPr>
                      </m:sSubPr>
                      <m:e>
                        <m:r>
                          <a:rPr lang="en-US" i="1" smtClean="0">
                            <a:solidFill>
                              <a:schemeClr val="accent2">
                                <a:lumMod val="60000"/>
                                <a:lumOff val="40000"/>
                              </a:schemeClr>
                            </a:solidFill>
                            <a:latin typeface="Cambria Math" panose="02040503050406030204" pitchFamily="18" charset="0"/>
                          </a:rPr>
                          <m:t>𝑁</m:t>
                        </m:r>
                      </m:e>
                      <m:sub>
                        <m:r>
                          <a:rPr lang="en-US" i="1" smtClean="0">
                            <a:solidFill>
                              <a:schemeClr val="accent2">
                                <a:lumMod val="60000"/>
                                <a:lumOff val="40000"/>
                              </a:schemeClr>
                            </a:solidFill>
                            <a:latin typeface="Cambria Math" panose="02040503050406030204" pitchFamily="18" charset="0"/>
                          </a:rPr>
                          <m:t>1</m:t>
                        </m:r>
                      </m:sub>
                    </m:sSub>
                    <m:sSub>
                      <m:sSubPr>
                        <m:ctrlPr>
                          <a:rPr lang="en-US" i="1" smtClean="0">
                            <a:solidFill>
                              <a:schemeClr val="accent2">
                                <a:lumMod val="60000"/>
                                <a:lumOff val="40000"/>
                              </a:schemeClr>
                            </a:solidFill>
                            <a:latin typeface="Cambria Math" panose="02040503050406030204" pitchFamily="18" charset="0"/>
                          </a:rPr>
                        </m:ctrlPr>
                      </m:sSubPr>
                      <m:e>
                        <m:r>
                          <a:rPr lang="en-US" i="1" smtClean="0">
                            <a:solidFill>
                              <a:schemeClr val="accent2">
                                <a:lumMod val="60000"/>
                                <a:lumOff val="40000"/>
                              </a:schemeClr>
                            </a:solidFill>
                            <a:latin typeface="Cambria Math" panose="02040503050406030204" pitchFamily="18" charset="0"/>
                          </a:rPr>
                          <m:t>𝑢</m:t>
                        </m:r>
                      </m:e>
                      <m:sub>
                        <m:r>
                          <a:rPr lang="en-US" i="1" smtClean="0">
                            <a:solidFill>
                              <a:schemeClr val="accent2">
                                <a:lumMod val="60000"/>
                                <a:lumOff val="40000"/>
                              </a:schemeClr>
                            </a:solidFill>
                            <a:latin typeface="Cambria Math" panose="02040503050406030204" pitchFamily="18" charset="0"/>
                          </a:rPr>
                          <m:t>1</m:t>
                        </m:r>
                      </m:sub>
                    </m:sSub>
                    <m:r>
                      <a:rPr lang="en-US" i="1" smtClean="0">
                        <a:solidFill>
                          <a:schemeClr val="accent2">
                            <a:lumMod val="60000"/>
                            <a:lumOff val="40000"/>
                          </a:schemeClr>
                        </a:solidFill>
                        <a:latin typeface="Cambria Math" panose="02040503050406030204" pitchFamily="18" charset="0"/>
                      </a:rPr>
                      <m:t>+</m:t>
                    </m:r>
                    <m:sSub>
                      <m:sSubPr>
                        <m:ctrlPr>
                          <a:rPr lang="en-US" i="1" smtClean="0">
                            <a:solidFill>
                              <a:schemeClr val="accent2">
                                <a:lumMod val="60000"/>
                                <a:lumOff val="40000"/>
                              </a:schemeClr>
                            </a:solidFill>
                            <a:latin typeface="Cambria Math" panose="02040503050406030204" pitchFamily="18" charset="0"/>
                          </a:rPr>
                        </m:ctrlPr>
                      </m:sSubPr>
                      <m:e>
                        <m:r>
                          <a:rPr lang="en-US" i="1" smtClean="0">
                            <a:solidFill>
                              <a:schemeClr val="accent2">
                                <a:lumMod val="60000"/>
                                <a:lumOff val="40000"/>
                              </a:schemeClr>
                            </a:solidFill>
                            <a:latin typeface="Cambria Math" panose="02040503050406030204" pitchFamily="18" charset="0"/>
                          </a:rPr>
                          <m:t>𝑁</m:t>
                        </m:r>
                      </m:e>
                      <m:sub>
                        <m:r>
                          <a:rPr lang="en-US" i="1" smtClean="0">
                            <a:solidFill>
                              <a:schemeClr val="accent2">
                                <a:lumMod val="60000"/>
                                <a:lumOff val="40000"/>
                              </a:schemeClr>
                            </a:solidFill>
                            <a:latin typeface="Cambria Math" panose="02040503050406030204" pitchFamily="18" charset="0"/>
                          </a:rPr>
                          <m:t>2</m:t>
                        </m:r>
                      </m:sub>
                    </m:sSub>
                    <m:sSub>
                      <m:sSubPr>
                        <m:ctrlPr>
                          <a:rPr lang="en-US" i="1" smtClean="0">
                            <a:solidFill>
                              <a:schemeClr val="accent2">
                                <a:lumMod val="60000"/>
                                <a:lumOff val="40000"/>
                              </a:schemeClr>
                            </a:solidFill>
                            <a:latin typeface="Cambria Math" panose="02040503050406030204" pitchFamily="18" charset="0"/>
                          </a:rPr>
                        </m:ctrlPr>
                      </m:sSubPr>
                      <m:e>
                        <m:r>
                          <a:rPr lang="en-US" i="1" smtClean="0">
                            <a:solidFill>
                              <a:schemeClr val="accent2">
                                <a:lumMod val="60000"/>
                                <a:lumOff val="40000"/>
                              </a:schemeClr>
                            </a:solidFill>
                            <a:latin typeface="Cambria Math" panose="02040503050406030204" pitchFamily="18" charset="0"/>
                          </a:rPr>
                          <m:t>𝑢</m:t>
                        </m:r>
                      </m:e>
                      <m:sub>
                        <m:r>
                          <a:rPr lang="en-US" i="1" smtClean="0">
                            <a:solidFill>
                              <a:schemeClr val="accent2">
                                <a:lumMod val="60000"/>
                                <a:lumOff val="40000"/>
                              </a:schemeClr>
                            </a:solidFill>
                            <a:latin typeface="Cambria Math" panose="02040503050406030204" pitchFamily="18" charset="0"/>
                          </a:rPr>
                          <m:t>2</m:t>
                        </m:r>
                      </m:sub>
                    </m:sSub>
                  </m:oMath>
                </a14:m>
                <a:r>
                  <a:rPr lang="en-US" dirty="0"/>
                  <a:t>    </a:t>
                </a:r>
                <a:r>
                  <a:rPr lang="en-US" dirty="0">
                    <a:solidFill>
                      <a:schemeClr val="accent2">
                        <a:lumMod val="60000"/>
                        <a:lumOff val="40000"/>
                      </a:schemeClr>
                    </a:solidFill>
                  </a:rPr>
                  <a:t>… (4)</a:t>
                </a:r>
              </a:p>
              <a:p>
                <a:pPr marL="0" indent="0">
                  <a:buNone/>
                </a:pPr>
                <a:endParaRPr lang="en-US" dirty="0"/>
              </a:p>
              <a:p>
                <a:pPr marL="0" indent="0">
                  <a:buNone/>
                </a:pPr>
                <a:r>
                  <a:rPr lang="en-US" dirty="0"/>
                  <a:t>Where, </a:t>
                </a:r>
                <a14:m>
                  <m:oMath xmlns:m="http://schemas.openxmlformats.org/officeDocument/2006/math">
                    <m:sSub>
                      <m:sSubPr>
                        <m:ctrlPr>
                          <a:rPr lang="en-US" i="1" smtClean="0">
                            <a:solidFill>
                              <a:schemeClr val="accent2">
                                <a:lumMod val="60000"/>
                                <a:lumOff val="40000"/>
                              </a:schemeClr>
                            </a:solidFill>
                            <a:latin typeface="Cambria Math" panose="02040503050406030204" pitchFamily="18" charset="0"/>
                          </a:rPr>
                        </m:ctrlPr>
                      </m:sSubPr>
                      <m:e>
                        <m:r>
                          <a:rPr lang="en-US" i="1" smtClean="0">
                            <a:solidFill>
                              <a:schemeClr val="accent2">
                                <a:lumMod val="60000"/>
                                <a:lumOff val="40000"/>
                              </a:schemeClr>
                            </a:solidFill>
                            <a:latin typeface="Cambria Math" panose="02040503050406030204" pitchFamily="18" charset="0"/>
                          </a:rPr>
                          <m:t>𝑁</m:t>
                        </m:r>
                      </m:e>
                      <m:sub>
                        <m:r>
                          <a:rPr lang="en-US" i="1" smtClean="0">
                            <a:solidFill>
                              <a:schemeClr val="accent2">
                                <a:lumMod val="60000"/>
                                <a:lumOff val="40000"/>
                              </a:schemeClr>
                            </a:solidFill>
                            <a:latin typeface="Cambria Math" panose="02040503050406030204" pitchFamily="18" charset="0"/>
                          </a:rPr>
                          <m:t>1</m:t>
                        </m:r>
                      </m:sub>
                    </m:sSub>
                    <m:r>
                      <a:rPr lang="en-US" i="1" smtClean="0">
                        <a:solidFill>
                          <a:schemeClr val="accent2">
                            <a:lumMod val="60000"/>
                            <a:lumOff val="40000"/>
                          </a:schemeClr>
                        </a:solidFill>
                        <a:latin typeface="Cambria Math" panose="02040503050406030204" pitchFamily="18" charset="0"/>
                      </a:rPr>
                      <m:t>=</m:t>
                    </m:r>
                    <m:f>
                      <m:fPr>
                        <m:ctrlPr>
                          <a:rPr lang="en-US" i="1" smtClean="0">
                            <a:solidFill>
                              <a:schemeClr val="accent2">
                                <a:lumMod val="60000"/>
                                <a:lumOff val="40000"/>
                              </a:schemeClr>
                            </a:solidFill>
                            <a:latin typeface="Cambria Math" panose="02040503050406030204" pitchFamily="18" charset="0"/>
                          </a:rPr>
                        </m:ctrlPr>
                      </m:fPr>
                      <m:num>
                        <m:sSub>
                          <m:sSubPr>
                            <m:ctrlPr>
                              <a:rPr lang="en-US" i="1" smtClean="0">
                                <a:solidFill>
                                  <a:schemeClr val="accent2">
                                    <a:lumMod val="60000"/>
                                    <a:lumOff val="40000"/>
                                  </a:schemeClr>
                                </a:solidFill>
                                <a:latin typeface="Cambria Math" panose="02040503050406030204" pitchFamily="18" charset="0"/>
                              </a:rPr>
                            </m:ctrlPr>
                          </m:sSubPr>
                          <m:e>
                            <m:r>
                              <a:rPr lang="en-US" i="1" smtClean="0">
                                <a:solidFill>
                                  <a:schemeClr val="accent2">
                                    <a:lumMod val="60000"/>
                                    <a:lumOff val="40000"/>
                                  </a:schemeClr>
                                </a:solidFill>
                                <a:latin typeface="Cambria Math" panose="02040503050406030204" pitchFamily="18" charset="0"/>
                              </a:rPr>
                              <m:t>𝑥</m:t>
                            </m:r>
                          </m:e>
                          <m:sub>
                            <m:r>
                              <a:rPr lang="en-US" i="1" smtClean="0">
                                <a:solidFill>
                                  <a:schemeClr val="accent2">
                                    <a:lumMod val="60000"/>
                                    <a:lumOff val="40000"/>
                                  </a:schemeClr>
                                </a:solidFill>
                                <a:latin typeface="Cambria Math" panose="02040503050406030204" pitchFamily="18" charset="0"/>
                              </a:rPr>
                              <m:t>2</m:t>
                            </m:r>
                          </m:sub>
                        </m:sSub>
                        <m:r>
                          <a:rPr lang="en-US" i="1" smtClean="0">
                            <a:solidFill>
                              <a:schemeClr val="accent2">
                                <a:lumMod val="60000"/>
                                <a:lumOff val="40000"/>
                              </a:schemeClr>
                            </a:solidFill>
                            <a:latin typeface="Cambria Math" panose="02040503050406030204" pitchFamily="18" charset="0"/>
                          </a:rPr>
                          <m:t>−</m:t>
                        </m:r>
                        <m:r>
                          <a:rPr lang="en-US" i="1" smtClean="0">
                            <a:solidFill>
                              <a:schemeClr val="accent2">
                                <a:lumMod val="60000"/>
                                <a:lumOff val="40000"/>
                              </a:schemeClr>
                            </a:solidFill>
                            <a:latin typeface="Cambria Math" panose="02040503050406030204" pitchFamily="18" charset="0"/>
                          </a:rPr>
                          <m:t>𝑥</m:t>
                        </m:r>
                      </m:num>
                      <m:den>
                        <m:sSub>
                          <m:sSubPr>
                            <m:ctrlPr>
                              <a:rPr lang="en-US" i="1" smtClean="0">
                                <a:solidFill>
                                  <a:schemeClr val="accent2">
                                    <a:lumMod val="60000"/>
                                    <a:lumOff val="40000"/>
                                  </a:schemeClr>
                                </a:solidFill>
                                <a:latin typeface="Cambria Math" panose="02040503050406030204" pitchFamily="18" charset="0"/>
                              </a:rPr>
                            </m:ctrlPr>
                          </m:sSubPr>
                          <m:e>
                            <m:r>
                              <a:rPr lang="en-US" i="1" smtClean="0">
                                <a:solidFill>
                                  <a:schemeClr val="accent2">
                                    <a:lumMod val="60000"/>
                                    <a:lumOff val="40000"/>
                                  </a:schemeClr>
                                </a:solidFill>
                                <a:latin typeface="Cambria Math" panose="02040503050406030204" pitchFamily="18" charset="0"/>
                              </a:rPr>
                              <m:t>𝑥</m:t>
                            </m:r>
                          </m:e>
                          <m:sub>
                            <m:r>
                              <a:rPr lang="en-US" i="1" smtClean="0">
                                <a:solidFill>
                                  <a:schemeClr val="accent2">
                                    <a:lumMod val="60000"/>
                                    <a:lumOff val="40000"/>
                                  </a:schemeClr>
                                </a:solidFill>
                                <a:latin typeface="Cambria Math" panose="02040503050406030204" pitchFamily="18" charset="0"/>
                              </a:rPr>
                              <m:t>2</m:t>
                            </m:r>
                          </m:sub>
                        </m:sSub>
                        <m:r>
                          <a:rPr lang="en-US" i="1" smtClean="0">
                            <a:solidFill>
                              <a:schemeClr val="accent2">
                                <a:lumMod val="60000"/>
                                <a:lumOff val="40000"/>
                              </a:schemeClr>
                            </a:solidFill>
                            <a:latin typeface="Cambria Math" panose="02040503050406030204" pitchFamily="18" charset="0"/>
                          </a:rPr>
                          <m:t>−1</m:t>
                        </m:r>
                      </m:den>
                    </m:f>
                    <m:r>
                      <a:rPr lang="en-US" b="0" i="1" smtClean="0">
                        <a:solidFill>
                          <a:schemeClr val="accent2">
                            <a:lumMod val="60000"/>
                            <a:lumOff val="40000"/>
                          </a:schemeClr>
                        </a:solidFill>
                        <a:latin typeface="Cambria Math" panose="02040503050406030204" pitchFamily="18" charset="0"/>
                      </a:rPr>
                      <m:t>  </m:t>
                    </m:r>
                    <m:r>
                      <a:rPr lang="en-US" i="1" smtClean="0">
                        <a:latin typeface="Cambria Math" panose="02040503050406030204" pitchFamily="18" charset="0"/>
                      </a:rPr>
                      <m:t>𝑎</m:t>
                    </m:r>
                    <m:r>
                      <a:rPr lang="en-US" b="0" i="1" smtClean="0">
                        <a:latin typeface="Cambria Math" panose="02040503050406030204" pitchFamily="18" charset="0"/>
                      </a:rPr>
                      <m:t>𝑛𝑑</m:t>
                    </m:r>
                    <m:r>
                      <a:rPr lang="en-US" b="0" i="1" smtClean="0">
                        <a:latin typeface="Cambria Math" panose="02040503050406030204" pitchFamily="18" charset="0"/>
                      </a:rPr>
                      <m:t>  </m:t>
                    </m:r>
                    <m:sSub>
                      <m:sSubPr>
                        <m:ctrlPr>
                          <a:rPr lang="en-US" i="1" smtClean="0">
                            <a:solidFill>
                              <a:schemeClr val="accent2">
                                <a:lumMod val="60000"/>
                                <a:lumOff val="40000"/>
                              </a:schemeClr>
                            </a:solidFill>
                            <a:latin typeface="Cambria Math" panose="02040503050406030204" pitchFamily="18" charset="0"/>
                          </a:rPr>
                        </m:ctrlPr>
                      </m:sSubPr>
                      <m:e>
                        <m:r>
                          <a:rPr lang="en-US" i="1" smtClean="0">
                            <a:solidFill>
                              <a:schemeClr val="accent2">
                                <a:lumMod val="60000"/>
                                <a:lumOff val="40000"/>
                              </a:schemeClr>
                            </a:solidFill>
                            <a:latin typeface="Cambria Math" panose="02040503050406030204" pitchFamily="18" charset="0"/>
                          </a:rPr>
                          <m:t>𝑁</m:t>
                        </m:r>
                      </m:e>
                      <m:sub>
                        <m:r>
                          <a:rPr lang="en-US" i="1" smtClean="0">
                            <a:solidFill>
                              <a:schemeClr val="accent2">
                                <a:lumMod val="60000"/>
                                <a:lumOff val="40000"/>
                              </a:schemeClr>
                            </a:solidFill>
                            <a:latin typeface="Cambria Math" panose="02040503050406030204" pitchFamily="18" charset="0"/>
                          </a:rPr>
                          <m:t>2</m:t>
                        </m:r>
                      </m:sub>
                    </m:sSub>
                    <m:r>
                      <a:rPr lang="en-US" i="1" smtClean="0">
                        <a:solidFill>
                          <a:schemeClr val="accent2">
                            <a:lumMod val="60000"/>
                            <a:lumOff val="40000"/>
                          </a:schemeClr>
                        </a:solidFill>
                        <a:latin typeface="Cambria Math" panose="02040503050406030204" pitchFamily="18" charset="0"/>
                      </a:rPr>
                      <m:t>=</m:t>
                    </m:r>
                    <m:f>
                      <m:fPr>
                        <m:ctrlPr>
                          <a:rPr lang="en-US" i="1" smtClean="0">
                            <a:solidFill>
                              <a:schemeClr val="accent2">
                                <a:lumMod val="60000"/>
                                <a:lumOff val="40000"/>
                              </a:schemeClr>
                            </a:solidFill>
                            <a:latin typeface="Cambria Math" panose="02040503050406030204" pitchFamily="18" charset="0"/>
                          </a:rPr>
                        </m:ctrlPr>
                      </m:fPr>
                      <m:num>
                        <m:r>
                          <a:rPr lang="en-US" i="1" smtClean="0">
                            <a:solidFill>
                              <a:schemeClr val="accent2">
                                <a:lumMod val="60000"/>
                                <a:lumOff val="40000"/>
                              </a:schemeClr>
                            </a:solidFill>
                            <a:latin typeface="Cambria Math" panose="02040503050406030204" pitchFamily="18" charset="0"/>
                          </a:rPr>
                          <m:t>𝑥</m:t>
                        </m:r>
                        <m:r>
                          <a:rPr lang="en-US" i="1" smtClean="0">
                            <a:solidFill>
                              <a:schemeClr val="accent2">
                                <a:lumMod val="60000"/>
                                <a:lumOff val="40000"/>
                              </a:schemeClr>
                            </a:solidFill>
                            <a:latin typeface="Cambria Math" panose="02040503050406030204" pitchFamily="18" charset="0"/>
                          </a:rPr>
                          <m:t>−</m:t>
                        </m:r>
                        <m:sSub>
                          <m:sSubPr>
                            <m:ctrlPr>
                              <a:rPr lang="en-US" i="1" smtClean="0">
                                <a:solidFill>
                                  <a:schemeClr val="accent2">
                                    <a:lumMod val="60000"/>
                                    <a:lumOff val="40000"/>
                                  </a:schemeClr>
                                </a:solidFill>
                                <a:latin typeface="Cambria Math" panose="02040503050406030204" pitchFamily="18" charset="0"/>
                              </a:rPr>
                            </m:ctrlPr>
                          </m:sSubPr>
                          <m:e>
                            <m:r>
                              <a:rPr lang="en-US" i="1" smtClean="0">
                                <a:solidFill>
                                  <a:schemeClr val="accent2">
                                    <a:lumMod val="60000"/>
                                    <a:lumOff val="40000"/>
                                  </a:schemeClr>
                                </a:solidFill>
                                <a:latin typeface="Cambria Math" panose="02040503050406030204" pitchFamily="18" charset="0"/>
                              </a:rPr>
                              <m:t>𝑥</m:t>
                            </m:r>
                          </m:e>
                          <m:sub>
                            <m:r>
                              <a:rPr lang="en-US" i="1" smtClean="0">
                                <a:solidFill>
                                  <a:schemeClr val="accent2">
                                    <a:lumMod val="60000"/>
                                    <a:lumOff val="40000"/>
                                  </a:schemeClr>
                                </a:solidFill>
                                <a:latin typeface="Cambria Math" panose="02040503050406030204" pitchFamily="18" charset="0"/>
                              </a:rPr>
                              <m:t>1</m:t>
                            </m:r>
                          </m:sub>
                        </m:sSub>
                      </m:num>
                      <m:den>
                        <m:sSub>
                          <m:sSubPr>
                            <m:ctrlPr>
                              <a:rPr lang="en-US" i="1" smtClean="0">
                                <a:solidFill>
                                  <a:schemeClr val="accent2">
                                    <a:lumMod val="60000"/>
                                    <a:lumOff val="40000"/>
                                  </a:schemeClr>
                                </a:solidFill>
                                <a:latin typeface="Cambria Math" panose="02040503050406030204" pitchFamily="18" charset="0"/>
                              </a:rPr>
                            </m:ctrlPr>
                          </m:sSubPr>
                          <m:e>
                            <m:r>
                              <a:rPr lang="en-US" i="1" smtClean="0">
                                <a:solidFill>
                                  <a:schemeClr val="accent2">
                                    <a:lumMod val="60000"/>
                                    <a:lumOff val="40000"/>
                                  </a:schemeClr>
                                </a:solidFill>
                                <a:latin typeface="Cambria Math" panose="02040503050406030204" pitchFamily="18" charset="0"/>
                              </a:rPr>
                              <m:t>𝑥</m:t>
                            </m:r>
                          </m:e>
                          <m:sub>
                            <m:r>
                              <a:rPr lang="en-US" i="1" smtClean="0">
                                <a:solidFill>
                                  <a:schemeClr val="accent2">
                                    <a:lumMod val="60000"/>
                                    <a:lumOff val="40000"/>
                                  </a:schemeClr>
                                </a:solidFill>
                                <a:latin typeface="Cambria Math" panose="02040503050406030204" pitchFamily="18" charset="0"/>
                              </a:rPr>
                              <m:t>2</m:t>
                            </m:r>
                          </m:sub>
                        </m:sSub>
                        <m:r>
                          <a:rPr lang="en-US" i="1" smtClean="0">
                            <a:solidFill>
                              <a:schemeClr val="accent2">
                                <a:lumMod val="60000"/>
                                <a:lumOff val="40000"/>
                              </a:schemeClr>
                            </a:solidFill>
                            <a:latin typeface="Cambria Math" panose="02040503050406030204" pitchFamily="18" charset="0"/>
                          </a:rPr>
                          <m:t>−</m:t>
                        </m:r>
                        <m:sSub>
                          <m:sSubPr>
                            <m:ctrlPr>
                              <a:rPr lang="en-US" i="1" smtClean="0">
                                <a:solidFill>
                                  <a:schemeClr val="accent2">
                                    <a:lumMod val="60000"/>
                                    <a:lumOff val="40000"/>
                                  </a:schemeClr>
                                </a:solidFill>
                                <a:latin typeface="Cambria Math" panose="02040503050406030204" pitchFamily="18" charset="0"/>
                              </a:rPr>
                            </m:ctrlPr>
                          </m:sSubPr>
                          <m:e>
                            <m:r>
                              <a:rPr lang="en-US" i="1" smtClean="0">
                                <a:solidFill>
                                  <a:schemeClr val="accent2">
                                    <a:lumMod val="60000"/>
                                    <a:lumOff val="40000"/>
                                  </a:schemeClr>
                                </a:solidFill>
                                <a:latin typeface="Cambria Math" panose="02040503050406030204" pitchFamily="18" charset="0"/>
                              </a:rPr>
                              <m:t>𝑥</m:t>
                            </m:r>
                          </m:e>
                          <m:sub>
                            <m:r>
                              <a:rPr lang="en-US" i="1" smtClean="0">
                                <a:solidFill>
                                  <a:schemeClr val="accent2">
                                    <a:lumMod val="60000"/>
                                    <a:lumOff val="40000"/>
                                  </a:schemeClr>
                                </a:solidFill>
                                <a:latin typeface="Cambria Math" panose="02040503050406030204" pitchFamily="18" charset="0"/>
                              </a:rPr>
                              <m:t>1</m:t>
                            </m:r>
                          </m:sub>
                        </m:sSub>
                      </m:den>
                    </m:f>
                  </m:oMath>
                </a14:m>
                <a:endParaRPr lang="en-US" dirty="0"/>
              </a:p>
              <a:p>
                <a:pPr marL="0" indent="0">
                  <a:buNone/>
                </a:pPr>
                <a:r>
                  <a:rPr lang="en-US" dirty="0"/>
                  <a:t>Equation (4) is called shape function and N</a:t>
                </a:r>
                <a:r>
                  <a:rPr lang="en-US" baseline="-25000" dirty="0"/>
                  <a:t>1 </a:t>
                </a:r>
                <a:r>
                  <a:rPr lang="en-US" dirty="0"/>
                  <a:t>and N</a:t>
                </a:r>
                <a:r>
                  <a:rPr lang="en-US" baseline="-25000" dirty="0"/>
                  <a:t>2</a:t>
                </a:r>
                <a:r>
                  <a:rPr lang="en-US" dirty="0"/>
                  <a:t> are called interpolation function.</a:t>
                </a:r>
              </a:p>
            </p:txBody>
          </p:sp>
        </mc:Choice>
        <mc:Fallback xmlns="">
          <p:sp>
            <p:nvSpPr>
              <p:cNvPr id="3" name="Content Placeholder 2">
                <a:extLst>
                  <a:ext uri="{FF2B5EF4-FFF2-40B4-BE49-F238E27FC236}">
                    <a16:creationId xmlns:a16="http://schemas.microsoft.com/office/drawing/2014/main" id="{0CAA8166-763F-1E2A-9779-1E129FFD4861}"/>
                  </a:ext>
                </a:extLst>
              </p:cNvPr>
              <p:cNvSpPr>
                <a:spLocks noGrp="1" noRot="1" noChangeAspect="1" noMove="1" noResize="1" noEditPoints="1" noAdjustHandles="1" noChangeArrowheads="1" noChangeShapeType="1" noTextEdit="1"/>
              </p:cNvSpPr>
              <p:nvPr>
                <p:ph idx="1"/>
              </p:nvPr>
            </p:nvSpPr>
            <p:spPr>
              <a:xfrm>
                <a:off x="583692" y="1690688"/>
                <a:ext cx="11024616" cy="4879975"/>
              </a:xfrm>
              <a:blipFill>
                <a:blip r:embed="rId2"/>
                <a:stretch>
                  <a:fillRect l="-1162" t="-1998" r="-885" b="-2372"/>
                </a:stretch>
              </a:blipFill>
            </p:spPr>
            <p:txBody>
              <a:bodyPr/>
              <a:lstStyle/>
              <a:p>
                <a:r>
                  <a:rPr lang="en-US">
                    <a:noFill/>
                  </a:rPr>
                  <a:t> </a:t>
                </a:r>
              </a:p>
            </p:txBody>
          </p:sp>
        </mc:Fallback>
      </mc:AlternateContent>
    </p:spTree>
    <p:extLst>
      <p:ext uri="{BB962C8B-B14F-4D97-AF65-F5344CB8AC3E}">
        <p14:creationId xmlns:p14="http://schemas.microsoft.com/office/powerpoint/2010/main" val="3925259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1065C-F8B0-CC76-3208-2E88867D7DF4}"/>
              </a:ext>
            </a:extLst>
          </p:cNvPr>
          <p:cNvSpPr>
            <a:spLocks noGrp="1"/>
          </p:cNvSpPr>
          <p:nvPr>
            <p:ph type="title"/>
          </p:nvPr>
        </p:nvSpPr>
        <p:spPr/>
        <p:txBody>
          <a:bodyPr/>
          <a:lstStyle/>
          <a:p>
            <a:r>
              <a:rPr lang="en-US" dirty="0"/>
              <a:t>Steps in FEM (Element Equations continued)</a:t>
            </a:r>
          </a:p>
        </p:txBody>
      </p:sp>
      <p:sp>
        <p:nvSpPr>
          <p:cNvPr id="3" name="Content Placeholder 2">
            <a:extLst>
              <a:ext uri="{FF2B5EF4-FFF2-40B4-BE49-F238E27FC236}">
                <a16:creationId xmlns:a16="http://schemas.microsoft.com/office/drawing/2014/main" id="{30D0CD63-663B-AB8E-6787-18147286CDD3}"/>
              </a:ext>
            </a:extLst>
          </p:cNvPr>
          <p:cNvSpPr>
            <a:spLocks noGrp="1"/>
          </p:cNvSpPr>
          <p:nvPr>
            <p:ph idx="1"/>
          </p:nvPr>
        </p:nvSpPr>
        <p:spPr/>
        <p:txBody>
          <a:bodyPr>
            <a:normAutofit fontScale="92500"/>
          </a:bodyPr>
          <a:lstStyle/>
          <a:p>
            <a:pPr marL="0" indent="0">
              <a:buNone/>
            </a:pPr>
            <a:r>
              <a:rPr lang="en-US" sz="2800" b="0" i="0" u="none" strike="noStrike" baseline="0" dirty="0">
                <a:solidFill>
                  <a:srgbClr val="00FFFF"/>
                </a:solidFill>
                <a:latin typeface="FuturaStd-Book"/>
              </a:rPr>
              <a:t>Obtaining an Optimal Fit of the Function to the Solution:</a:t>
            </a:r>
          </a:p>
          <a:p>
            <a:pPr marL="0" indent="0" algn="just">
              <a:lnSpc>
                <a:spcPct val="110000"/>
              </a:lnSpc>
              <a:buNone/>
            </a:pPr>
            <a:r>
              <a:rPr lang="en-US" sz="2400" dirty="0"/>
              <a:t>After choosing interpolation function, the equation governing the behavior of the element must be developed. Most used method to develop this equation is weighted residual method which gives a set of linear equations. The set of linear equations can be expressed by matrix form,</a:t>
            </a:r>
          </a:p>
          <a:p>
            <a:pPr marL="0" indent="0" algn="just">
              <a:lnSpc>
                <a:spcPct val="110000"/>
              </a:lnSpc>
              <a:buNone/>
            </a:pPr>
            <a:r>
              <a:rPr lang="en-US" sz="2400" b="0" i="0" u="none" strike="noStrike" baseline="0" dirty="0"/>
              <a:t>		</a:t>
            </a:r>
            <a:r>
              <a:rPr lang="en-US" sz="2400" b="0" i="0" u="none" strike="noStrike" baseline="0" dirty="0">
                <a:solidFill>
                  <a:schemeClr val="accent2">
                    <a:lumMod val="60000"/>
                    <a:lumOff val="40000"/>
                  </a:schemeClr>
                </a:solidFill>
              </a:rPr>
              <a:t>[</a:t>
            </a:r>
            <a:r>
              <a:rPr lang="en-US" sz="2400" b="0" i="1" u="none" strike="noStrike" baseline="0" dirty="0">
                <a:solidFill>
                  <a:schemeClr val="accent2">
                    <a:lumMod val="60000"/>
                    <a:lumOff val="40000"/>
                  </a:schemeClr>
                </a:solidFill>
              </a:rPr>
              <a:t>k</a:t>
            </a:r>
            <a:r>
              <a:rPr lang="en-US" sz="2400" b="0" i="0" u="none" strike="noStrike" baseline="0" dirty="0">
                <a:solidFill>
                  <a:schemeClr val="accent2">
                    <a:lumMod val="60000"/>
                    <a:lumOff val="40000"/>
                  </a:schemeClr>
                </a:solidFill>
              </a:rPr>
              <a:t>]{</a:t>
            </a:r>
            <a:r>
              <a:rPr lang="en-US" sz="2400" b="0" i="1" u="none" strike="noStrike" baseline="0" dirty="0">
                <a:solidFill>
                  <a:schemeClr val="accent2">
                    <a:lumMod val="60000"/>
                    <a:lumOff val="40000"/>
                  </a:schemeClr>
                </a:solidFill>
              </a:rPr>
              <a:t>u</a:t>
            </a:r>
            <a:r>
              <a:rPr lang="en-US" sz="2400" b="0" i="0" u="none" strike="noStrike" baseline="0" dirty="0">
                <a:solidFill>
                  <a:schemeClr val="accent2">
                    <a:lumMod val="60000"/>
                    <a:lumOff val="40000"/>
                  </a:schemeClr>
                </a:solidFill>
              </a:rPr>
              <a:t>} ={</a:t>
            </a:r>
            <a:r>
              <a:rPr lang="en-US" sz="2400" b="0" i="1" u="none" strike="noStrike" baseline="0" dirty="0">
                <a:solidFill>
                  <a:schemeClr val="accent2">
                    <a:lumMod val="60000"/>
                    <a:lumOff val="40000"/>
                  </a:schemeClr>
                </a:solidFill>
              </a:rPr>
              <a:t>F</a:t>
            </a:r>
            <a:r>
              <a:rPr lang="en-US" sz="2400" b="0" i="0" u="none" strike="noStrike" baseline="0" dirty="0">
                <a:solidFill>
                  <a:schemeClr val="accent2">
                    <a:lumMod val="60000"/>
                    <a:lumOff val="40000"/>
                  </a:schemeClr>
                </a:solidFill>
              </a:rPr>
              <a:t>}</a:t>
            </a:r>
          </a:p>
          <a:p>
            <a:pPr marL="0" indent="0" algn="just">
              <a:lnSpc>
                <a:spcPct val="110000"/>
              </a:lnSpc>
              <a:buNone/>
            </a:pPr>
            <a:r>
              <a:rPr lang="en-US" sz="2400" b="0" u="none" strike="noStrike" baseline="0" dirty="0"/>
              <a:t>[k] </a:t>
            </a:r>
            <a:r>
              <a:rPr lang="en-US" sz="2400" dirty="0"/>
              <a:t>=</a:t>
            </a:r>
            <a:r>
              <a:rPr lang="en-US" sz="2400" b="0" u="none" strike="noStrike" baseline="0" dirty="0"/>
              <a:t> an element property or stiffness matrix, </a:t>
            </a:r>
          </a:p>
          <a:p>
            <a:pPr marL="0" indent="0" algn="just">
              <a:lnSpc>
                <a:spcPct val="110000"/>
              </a:lnSpc>
              <a:buNone/>
            </a:pPr>
            <a:r>
              <a:rPr lang="en-US" sz="2400" b="0" u="none" strike="noStrike" baseline="0" dirty="0"/>
              <a:t>{u} = a column vector of unknowns at the nodes,</a:t>
            </a:r>
          </a:p>
          <a:p>
            <a:pPr marL="0" indent="0" algn="just">
              <a:lnSpc>
                <a:spcPct val="110000"/>
              </a:lnSpc>
              <a:buNone/>
            </a:pPr>
            <a:r>
              <a:rPr lang="en-US" sz="2400" b="0" u="none" strike="noStrike" baseline="0" dirty="0"/>
              <a:t>{F} </a:t>
            </a:r>
            <a:r>
              <a:rPr lang="en-US" sz="2400" dirty="0"/>
              <a:t>=</a:t>
            </a:r>
            <a:r>
              <a:rPr lang="en-US" sz="2400" b="0" u="none" strike="noStrike" baseline="0" dirty="0"/>
              <a:t> a column vector reflecting the effect of any external influences applied at the nodes</a:t>
            </a:r>
            <a:r>
              <a:rPr lang="en-US" sz="2000" b="0" u="none" strike="noStrike" baseline="0" dirty="0"/>
              <a:t>.</a:t>
            </a:r>
          </a:p>
          <a:p>
            <a:endParaRPr lang="en-US" dirty="0"/>
          </a:p>
        </p:txBody>
      </p:sp>
    </p:spTree>
    <p:extLst>
      <p:ext uri="{BB962C8B-B14F-4D97-AF65-F5344CB8AC3E}">
        <p14:creationId xmlns:p14="http://schemas.microsoft.com/office/powerpoint/2010/main" val="1600679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0C740-79D0-4931-E0F3-09161B786C53}"/>
              </a:ext>
            </a:extLst>
          </p:cNvPr>
          <p:cNvSpPr>
            <a:spLocks noGrp="1"/>
          </p:cNvSpPr>
          <p:nvPr>
            <p:ph type="title"/>
          </p:nvPr>
        </p:nvSpPr>
        <p:spPr/>
        <p:txBody>
          <a:bodyPr/>
          <a:lstStyle/>
          <a:p>
            <a:r>
              <a:rPr lang="en-US" dirty="0"/>
              <a:t>Steps in FEM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CB385B-1A20-847A-420C-A5ED2BEF120A}"/>
                  </a:ext>
                </a:extLst>
              </p:cNvPr>
              <p:cNvSpPr>
                <a:spLocks noGrp="1"/>
              </p:cNvSpPr>
              <p:nvPr>
                <p:ph idx="1"/>
              </p:nvPr>
            </p:nvSpPr>
            <p:spPr/>
            <p:txBody>
              <a:bodyPr/>
              <a:lstStyle/>
              <a:p>
                <a:pPr algn="just">
                  <a:lnSpc>
                    <a:spcPct val="100000"/>
                  </a:lnSpc>
                </a:pPr>
                <a:r>
                  <a:rPr lang="en-US" sz="2800" b="1" i="0" u="none" strike="noStrike" baseline="0" dirty="0">
                    <a:solidFill>
                      <a:srgbClr val="00FFFF"/>
                    </a:solidFill>
                    <a:latin typeface="FuturaStd-Bold"/>
                  </a:rPr>
                  <a:t>Assembly:</a:t>
                </a:r>
                <a:r>
                  <a:rPr lang="en-US" sz="2800" i="0" u="none" strike="noStrike" baseline="0" dirty="0">
                    <a:solidFill>
                      <a:srgbClr val="00FFFF"/>
                    </a:solidFill>
                    <a:latin typeface="FuturaStd-Bold"/>
                  </a:rPr>
                  <a:t> </a:t>
                </a:r>
                <a:r>
                  <a:rPr lang="en-US" sz="2000" i="0" u="none" strike="noStrike" baseline="0" dirty="0">
                    <a:latin typeface="FuturaStd-Bold"/>
                  </a:rPr>
                  <a:t>After derivation of element equations of all element, they must be linked together to characterize whole system.</a:t>
                </a:r>
              </a:p>
              <a:p>
                <a:pPr marL="0" indent="0" algn="just">
                  <a:lnSpc>
                    <a:spcPct val="100000"/>
                  </a:lnSpc>
                  <a:buNone/>
                </a:pPr>
                <a:r>
                  <a:rPr lang="en-US" sz="2000" i="0" u="none" strike="noStrike" baseline="0" dirty="0">
                    <a:latin typeface="FuturaStd-Bold"/>
                  </a:rPr>
                  <a:t>   Assembled equations of the whole system: </a:t>
                </a:r>
                <a:r>
                  <a:rPr lang="en-US" sz="2000" i="0" u="none" strike="noStrike" baseline="0" dirty="0">
                    <a:solidFill>
                      <a:schemeClr val="accent2">
                        <a:lumMod val="60000"/>
                        <a:lumOff val="40000"/>
                      </a:schemeClr>
                    </a:solidFill>
                    <a:latin typeface="Combria math"/>
                  </a:rPr>
                  <a:t>[K] {u’} = {F’}    ….(5)</a:t>
                </a:r>
                <a:endParaRPr lang="en-US" sz="2800" b="1" i="0" u="none" strike="noStrike" baseline="0" dirty="0">
                  <a:solidFill>
                    <a:schemeClr val="accent2">
                      <a:lumMod val="60000"/>
                      <a:lumOff val="40000"/>
                    </a:schemeClr>
                  </a:solidFill>
                  <a:latin typeface="Combria math"/>
                </a:endParaRPr>
              </a:p>
              <a:p>
                <a:pPr algn="just">
                  <a:lnSpc>
                    <a:spcPct val="100000"/>
                  </a:lnSpc>
                </a:pPr>
                <a:r>
                  <a:rPr lang="en-US" sz="2800" b="1" i="0" u="none" strike="noStrike" baseline="0" dirty="0">
                    <a:solidFill>
                      <a:srgbClr val="00FFFF"/>
                    </a:solidFill>
                    <a:latin typeface="FuturaStd-Bold"/>
                  </a:rPr>
                  <a:t>Boundary Conditions: </a:t>
                </a:r>
                <a:r>
                  <a:rPr lang="en-US" sz="2000" i="0" u="none" strike="noStrike" baseline="0" dirty="0">
                    <a:latin typeface="FuturaStd-Bold"/>
                  </a:rPr>
                  <a:t>Then boundary conditions incorporated to equation (5) and expressed as </a:t>
                </a:r>
                <a14:m>
                  <m:oMath xmlns:m="http://schemas.openxmlformats.org/officeDocument/2006/math">
                    <m:d>
                      <m:dPr>
                        <m:begChr m:val="["/>
                        <m:endChr m:val="]"/>
                        <m:ctrlPr>
                          <a:rPr lang="en-US" sz="2400" i="1" u="none" strike="noStrike" baseline="0" smtClean="0">
                            <a:solidFill>
                              <a:schemeClr val="accent2">
                                <a:lumMod val="60000"/>
                                <a:lumOff val="40000"/>
                              </a:schemeClr>
                            </a:solidFill>
                            <a:latin typeface="Cambria Math" panose="02040503050406030204" pitchFamily="18" charset="0"/>
                          </a:rPr>
                        </m:ctrlPr>
                      </m:dPr>
                      <m:e>
                        <m:acc>
                          <m:accPr>
                            <m:chr m:val="̅"/>
                            <m:ctrlPr>
                              <a:rPr lang="en-US" sz="2400" i="1" u="none" strike="noStrike" baseline="0" smtClean="0">
                                <a:solidFill>
                                  <a:schemeClr val="accent2">
                                    <a:lumMod val="60000"/>
                                    <a:lumOff val="40000"/>
                                  </a:schemeClr>
                                </a:solidFill>
                                <a:latin typeface="Cambria Math" panose="02040503050406030204" pitchFamily="18" charset="0"/>
                              </a:rPr>
                            </m:ctrlPr>
                          </m:accPr>
                          <m:e>
                            <m:r>
                              <a:rPr lang="en-US" sz="2400" i="1" u="none" strike="noStrike" baseline="0" smtClean="0">
                                <a:solidFill>
                                  <a:schemeClr val="accent2">
                                    <a:lumMod val="60000"/>
                                    <a:lumOff val="40000"/>
                                  </a:schemeClr>
                                </a:solidFill>
                                <a:latin typeface="Cambria Math" panose="02040503050406030204" pitchFamily="18" charset="0"/>
                              </a:rPr>
                              <m:t>𝑘</m:t>
                            </m:r>
                          </m:e>
                        </m:acc>
                      </m:e>
                    </m:d>
                    <m:d>
                      <m:dPr>
                        <m:begChr m:val="{"/>
                        <m:endChr m:val="}"/>
                        <m:ctrlPr>
                          <a:rPr lang="en-US" sz="2400" i="1" u="none" strike="noStrike" baseline="0" smtClean="0">
                            <a:solidFill>
                              <a:schemeClr val="accent2">
                                <a:lumMod val="60000"/>
                                <a:lumOff val="40000"/>
                              </a:schemeClr>
                            </a:solidFill>
                            <a:latin typeface="Cambria Math" panose="02040503050406030204" pitchFamily="18" charset="0"/>
                          </a:rPr>
                        </m:ctrlPr>
                      </m:dPr>
                      <m:e>
                        <m:sSup>
                          <m:sSupPr>
                            <m:ctrlPr>
                              <a:rPr lang="en-US" sz="2400" i="1" u="none" strike="noStrike" baseline="0" smtClean="0">
                                <a:solidFill>
                                  <a:schemeClr val="accent2">
                                    <a:lumMod val="60000"/>
                                    <a:lumOff val="40000"/>
                                  </a:schemeClr>
                                </a:solidFill>
                                <a:latin typeface="Cambria Math" panose="02040503050406030204" pitchFamily="18" charset="0"/>
                              </a:rPr>
                            </m:ctrlPr>
                          </m:sSupPr>
                          <m:e>
                            <m:r>
                              <a:rPr lang="en-US" sz="2400" i="1" u="none" strike="noStrike" baseline="0" smtClean="0">
                                <a:solidFill>
                                  <a:schemeClr val="accent2">
                                    <a:lumMod val="60000"/>
                                    <a:lumOff val="40000"/>
                                  </a:schemeClr>
                                </a:solidFill>
                                <a:latin typeface="Cambria Math" panose="02040503050406030204" pitchFamily="18" charset="0"/>
                              </a:rPr>
                              <m:t>𝑢</m:t>
                            </m:r>
                          </m:e>
                          <m:sup>
                            <m:r>
                              <a:rPr lang="en-US" sz="2400" i="1" u="none" strike="noStrike" baseline="0" smtClean="0">
                                <a:solidFill>
                                  <a:schemeClr val="accent2">
                                    <a:lumMod val="60000"/>
                                    <a:lumOff val="40000"/>
                                  </a:schemeClr>
                                </a:solidFill>
                                <a:latin typeface="Cambria Math" panose="02040503050406030204" pitchFamily="18" charset="0"/>
                              </a:rPr>
                              <m:t>′</m:t>
                            </m:r>
                          </m:sup>
                        </m:sSup>
                      </m:e>
                    </m:d>
                    <m:r>
                      <a:rPr lang="en-US" sz="2400" i="1" u="none" strike="noStrike" baseline="0" smtClean="0">
                        <a:solidFill>
                          <a:schemeClr val="accent2">
                            <a:lumMod val="60000"/>
                            <a:lumOff val="40000"/>
                          </a:schemeClr>
                        </a:solidFill>
                        <a:latin typeface="Cambria Math" panose="02040503050406030204" pitchFamily="18" charset="0"/>
                      </a:rPr>
                      <m:t>=</m:t>
                    </m:r>
                    <m:d>
                      <m:dPr>
                        <m:begChr m:val="{"/>
                        <m:endChr m:val="}"/>
                        <m:ctrlPr>
                          <a:rPr lang="en-US" sz="2400" i="1" u="none" strike="noStrike" baseline="0" smtClean="0">
                            <a:solidFill>
                              <a:schemeClr val="accent2">
                                <a:lumMod val="60000"/>
                                <a:lumOff val="40000"/>
                              </a:schemeClr>
                            </a:solidFill>
                            <a:latin typeface="Cambria Math" panose="02040503050406030204" pitchFamily="18" charset="0"/>
                          </a:rPr>
                        </m:ctrlPr>
                      </m:dPr>
                      <m:e>
                        <m:acc>
                          <m:accPr>
                            <m:chr m:val="̅"/>
                            <m:ctrlPr>
                              <a:rPr lang="en-US" sz="2400" i="1" u="none" strike="noStrike" baseline="0" smtClean="0">
                                <a:solidFill>
                                  <a:schemeClr val="accent2">
                                    <a:lumMod val="60000"/>
                                    <a:lumOff val="40000"/>
                                  </a:schemeClr>
                                </a:solidFill>
                                <a:latin typeface="Cambria Math" panose="02040503050406030204" pitchFamily="18" charset="0"/>
                              </a:rPr>
                            </m:ctrlPr>
                          </m:accPr>
                          <m:e>
                            <m:sSup>
                              <m:sSupPr>
                                <m:ctrlPr>
                                  <a:rPr lang="en-US" sz="2400" i="1" u="none" strike="noStrike" baseline="0" smtClean="0">
                                    <a:solidFill>
                                      <a:schemeClr val="accent2">
                                        <a:lumMod val="60000"/>
                                        <a:lumOff val="40000"/>
                                      </a:schemeClr>
                                    </a:solidFill>
                                    <a:latin typeface="Cambria Math" panose="02040503050406030204" pitchFamily="18" charset="0"/>
                                  </a:rPr>
                                </m:ctrlPr>
                              </m:sSupPr>
                              <m:e>
                                <m:r>
                                  <a:rPr lang="en-US" sz="2400" i="1" u="none" strike="noStrike" baseline="0" smtClean="0">
                                    <a:solidFill>
                                      <a:schemeClr val="accent2">
                                        <a:lumMod val="60000"/>
                                        <a:lumOff val="40000"/>
                                      </a:schemeClr>
                                    </a:solidFill>
                                    <a:latin typeface="Cambria Math" panose="02040503050406030204" pitchFamily="18" charset="0"/>
                                  </a:rPr>
                                  <m:t>𝐹</m:t>
                                </m:r>
                              </m:e>
                              <m:sup>
                                <m:r>
                                  <a:rPr lang="en-US" sz="2400" i="1" u="none" strike="noStrike" baseline="0" smtClean="0">
                                    <a:solidFill>
                                      <a:schemeClr val="accent2">
                                        <a:lumMod val="60000"/>
                                        <a:lumOff val="40000"/>
                                      </a:schemeClr>
                                    </a:solidFill>
                                    <a:latin typeface="Cambria Math" panose="02040503050406030204" pitchFamily="18" charset="0"/>
                                  </a:rPr>
                                  <m:t>′</m:t>
                                </m:r>
                              </m:sup>
                            </m:sSup>
                          </m:e>
                        </m:acc>
                      </m:e>
                    </m:d>
                  </m:oMath>
                </a14:m>
                <a:r>
                  <a:rPr lang="en-US" sz="2400" i="0" u="none" strike="noStrike" baseline="0" dirty="0">
                    <a:latin typeface="FuturaStd-Bold"/>
                  </a:rPr>
                  <a:t> </a:t>
                </a:r>
                <a:r>
                  <a:rPr lang="en-US" sz="2400" i="0" u="none" strike="noStrike" dirty="0">
                    <a:solidFill>
                      <a:schemeClr val="accent2">
                        <a:lumMod val="60000"/>
                        <a:lumOff val="40000"/>
                      </a:schemeClr>
                    </a:solidFill>
                    <a:latin typeface="FuturaStd-Bold"/>
                  </a:rPr>
                  <a:t>    …</a:t>
                </a:r>
                <a:r>
                  <a:rPr lang="en-US" sz="2400" i="0" u="none" strike="noStrike" dirty="0">
                    <a:solidFill>
                      <a:schemeClr val="accent2">
                        <a:lumMod val="60000"/>
                        <a:lumOff val="40000"/>
                      </a:schemeClr>
                    </a:solidFill>
                  </a:rPr>
                  <a:t>(6)</a:t>
                </a:r>
                <a:endParaRPr lang="en-US" sz="2400" i="0" u="none" strike="noStrike" baseline="0" dirty="0">
                  <a:latin typeface="FuturaStd-Bold"/>
                </a:endParaRPr>
              </a:p>
              <a:p>
                <a:pPr algn="just">
                  <a:lnSpc>
                    <a:spcPct val="100000"/>
                  </a:lnSpc>
                </a:pPr>
                <a:r>
                  <a:rPr lang="en-US" sz="2800" b="1" dirty="0">
                    <a:solidFill>
                      <a:srgbClr val="00FFFF"/>
                    </a:solidFill>
                    <a:latin typeface="FuturaStd-Book"/>
                  </a:rPr>
                  <a:t>Solutions: </a:t>
                </a:r>
                <a:r>
                  <a:rPr lang="en-US" sz="2000" dirty="0"/>
                  <a:t>Then system of linear equations (6) is solved by LU decomposition or any iterative method.</a:t>
                </a:r>
                <a:endParaRPr lang="en-US" sz="2800" b="1" i="0" u="none" strike="noStrike" baseline="0" dirty="0">
                  <a:solidFill>
                    <a:srgbClr val="00FFFF"/>
                  </a:solidFill>
                  <a:latin typeface="FuturaStd-Book"/>
                </a:endParaRPr>
              </a:p>
              <a:p>
                <a:pPr algn="just">
                  <a:lnSpc>
                    <a:spcPct val="100000"/>
                  </a:lnSpc>
                </a:pPr>
                <a:r>
                  <a:rPr lang="en-US" sz="2800" b="1" i="0" u="none" strike="noStrike" baseline="0" dirty="0">
                    <a:solidFill>
                      <a:srgbClr val="00FFFF"/>
                    </a:solidFill>
                    <a:latin typeface="FuturaStd-Bold"/>
                  </a:rPr>
                  <a:t>Postprocessing: </a:t>
                </a:r>
                <a:r>
                  <a:rPr lang="en-US" sz="2000" i="0" u="none" strike="noStrike" baseline="0" dirty="0"/>
                  <a:t>Then result can be shown </a:t>
                </a:r>
                <a:r>
                  <a:rPr lang="en-US" sz="2000" dirty="0"/>
                  <a:t>in tabular form or graphically.</a:t>
                </a:r>
                <a:endParaRPr lang="en-US" sz="2800" b="0" i="0" u="none" strike="noStrike" baseline="0" dirty="0">
                  <a:solidFill>
                    <a:srgbClr val="00FFFF"/>
                  </a:solidFill>
                  <a:latin typeface="FuturaStd-Book"/>
                </a:endParaRPr>
              </a:p>
              <a:p>
                <a:pPr>
                  <a:lnSpc>
                    <a:spcPct val="100000"/>
                  </a:lnSpc>
                </a:pPr>
                <a:endParaRPr lang="en-US" dirty="0"/>
              </a:p>
            </p:txBody>
          </p:sp>
        </mc:Choice>
        <mc:Fallback xmlns="">
          <p:sp>
            <p:nvSpPr>
              <p:cNvPr id="3" name="Content Placeholder 2">
                <a:extLst>
                  <a:ext uri="{FF2B5EF4-FFF2-40B4-BE49-F238E27FC236}">
                    <a16:creationId xmlns:a16="http://schemas.microsoft.com/office/drawing/2014/main" id="{0FCB385B-1A20-847A-420C-A5ED2BEF120A}"/>
                  </a:ext>
                </a:extLst>
              </p:cNvPr>
              <p:cNvSpPr>
                <a:spLocks noGrp="1" noRot="1" noChangeAspect="1" noMove="1" noResize="1" noEditPoints="1" noAdjustHandles="1" noChangeArrowheads="1" noChangeShapeType="1" noTextEdit="1"/>
              </p:cNvSpPr>
              <p:nvPr>
                <p:ph idx="1"/>
              </p:nvPr>
            </p:nvSpPr>
            <p:spPr>
              <a:blipFill>
                <a:blip r:embed="rId2"/>
                <a:stretch>
                  <a:fillRect l="-1043" t="-1401" r="-580"/>
                </a:stretch>
              </a:blipFill>
            </p:spPr>
            <p:txBody>
              <a:bodyPr/>
              <a:lstStyle/>
              <a:p>
                <a:r>
                  <a:rPr lang="en-US">
                    <a:noFill/>
                  </a:rPr>
                  <a:t> </a:t>
                </a:r>
              </a:p>
            </p:txBody>
          </p:sp>
        </mc:Fallback>
      </mc:AlternateContent>
    </p:spTree>
    <p:extLst>
      <p:ext uri="{BB962C8B-B14F-4D97-AF65-F5344CB8AC3E}">
        <p14:creationId xmlns:p14="http://schemas.microsoft.com/office/powerpoint/2010/main" val="3609197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BA1D1-7A67-2BB8-87B9-2AB8C74E1354}"/>
              </a:ext>
            </a:extLst>
          </p:cNvPr>
          <p:cNvSpPr>
            <a:spLocks noGrp="1"/>
          </p:cNvSpPr>
          <p:nvPr>
            <p:ph type="title"/>
          </p:nvPr>
        </p:nvSpPr>
        <p:spPr/>
        <p:txBody>
          <a:bodyPr/>
          <a:lstStyle/>
          <a:p>
            <a:r>
              <a:rPr lang="en-US" dirty="0"/>
              <a:t>Reference </a:t>
            </a:r>
          </a:p>
        </p:txBody>
      </p:sp>
      <p:sp>
        <p:nvSpPr>
          <p:cNvPr id="3" name="Content Placeholder 2">
            <a:extLst>
              <a:ext uri="{FF2B5EF4-FFF2-40B4-BE49-F238E27FC236}">
                <a16:creationId xmlns:a16="http://schemas.microsoft.com/office/drawing/2014/main" id="{CAD20442-96FB-DBA0-F483-3B7DA83BD729}"/>
              </a:ext>
            </a:extLst>
          </p:cNvPr>
          <p:cNvSpPr>
            <a:spLocks noGrp="1"/>
          </p:cNvSpPr>
          <p:nvPr>
            <p:ph idx="1"/>
          </p:nvPr>
        </p:nvSpPr>
        <p:spPr/>
        <p:txBody>
          <a:bodyPr/>
          <a:lstStyle/>
          <a:p>
            <a:r>
              <a:rPr lang="en-US" dirty="0"/>
              <a:t>Numerical methods for Scientists and Engineers, third edition by K. Sankara Rao</a:t>
            </a:r>
          </a:p>
          <a:p>
            <a:r>
              <a:rPr lang="en-US" dirty="0">
                <a:solidFill>
                  <a:srgbClr val="66FFFF"/>
                </a:solidFill>
              </a:rPr>
              <a:t>Numerical methods for Scientists and Engineers, seventh edition by Steven C. </a:t>
            </a:r>
            <a:r>
              <a:rPr lang="en-US" dirty="0" err="1">
                <a:solidFill>
                  <a:srgbClr val="66FFFF"/>
                </a:solidFill>
              </a:rPr>
              <a:t>Chapra</a:t>
            </a:r>
            <a:r>
              <a:rPr lang="en-US" dirty="0">
                <a:solidFill>
                  <a:srgbClr val="66FFFF"/>
                </a:solidFill>
              </a:rPr>
              <a:t>, </a:t>
            </a:r>
            <a:r>
              <a:rPr lang="en-US" i="0" u="none" strike="noStrike" baseline="0" dirty="0">
                <a:solidFill>
                  <a:srgbClr val="66FFFF"/>
                </a:solidFill>
              </a:rPr>
              <a:t>Raymond P. </a:t>
            </a:r>
            <a:r>
              <a:rPr lang="en-US" i="0" u="none" strike="noStrike" baseline="0" dirty="0" err="1">
                <a:solidFill>
                  <a:srgbClr val="66FFFF"/>
                </a:solidFill>
              </a:rPr>
              <a:t>Canale</a:t>
            </a:r>
            <a:endParaRPr lang="en-US" dirty="0">
              <a:solidFill>
                <a:srgbClr val="66FFFF"/>
              </a:solidFill>
            </a:endParaRPr>
          </a:p>
          <a:p>
            <a:r>
              <a:rPr lang="en-US" dirty="0"/>
              <a:t>Computational Fluid Dynamics and Heat Transfer by John C. Tannehill, Dale A. Anderson, Richard H. Pletcher</a:t>
            </a:r>
          </a:p>
          <a:p>
            <a:r>
              <a:rPr lang="en-US" dirty="0">
                <a:solidFill>
                  <a:srgbClr val="66FFFF"/>
                </a:solidFill>
              </a:rPr>
              <a:t>Computational Fluid Dynamics the Basics with Application by John D. Anderson.</a:t>
            </a:r>
          </a:p>
          <a:p>
            <a:endParaRPr lang="en-US" dirty="0"/>
          </a:p>
        </p:txBody>
      </p:sp>
    </p:spTree>
    <p:extLst>
      <p:ext uri="{BB962C8B-B14F-4D97-AF65-F5344CB8AC3E}">
        <p14:creationId xmlns:p14="http://schemas.microsoft.com/office/powerpoint/2010/main" val="3526461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8574A-16E6-66A9-452C-EBB2E2DB2ABD}"/>
              </a:ext>
            </a:extLst>
          </p:cNvPr>
          <p:cNvSpPr>
            <a:spLocks noGrp="1"/>
          </p:cNvSpPr>
          <p:nvPr>
            <p:ph type="title"/>
          </p:nvPr>
        </p:nvSpPr>
        <p:spPr/>
        <p:txBody>
          <a:bodyPr/>
          <a:lstStyle/>
          <a:p>
            <a:r>
              <a:rPr lang="en-US" sz="3600" kern="100" dirty="0">
                <a:effectLst/>
                <a:latin typeface="Calibri" panose="020F0502020204030204" pitchFamily="34" charset="0"/>
                <a:ea typeface="Calibri" panose="020F0502020204030204" pitchFamily="34" charset="0"/>
                <a:cs typeface="Times New Roman" panose="02020603050405020304" pitchFamily="18" charset="0"/>
              </a:rPr>
              <a:t>Mathematical </a:t>
            </a:r>
            <a:r>
              <a:rPr lang="en-US" kern="100" dirty="0">
                <a:effectLst/>
                <a:latin typeface="Calibri" panose="020F0502020204030204" pitchFamily="34" charset="0"/>
                <a:ea typeface="Calibri" panose="020F0502020204030204" pitchFamily="34" charset="0"/>
                <a:cs typeface="Times New Roman" panose="02020603050405020304" pitchFamily="18" charset="0"/>
              </a:rPr>
              <a:t>Classification</a:t>
            </a: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7221E3-C272-F738-74DB-6A8C770A7F20}"/>
                  </a:ext>
                </a:extLst>
              </p:cNvPr>
              <p:cNvSpPr>
                <a:spLocks noGrp="1"/>
              </p:cNvSpPr>
              <p:nvPr>
                <p:ph idx="1"/>
              </p:nvPr>
            </p:nvSpPr>
            <p:spPr/>
            <p:txBody>
              <a:bodyPr>
                <a:normAutofit fontScale="77500" lnSpcReduction="20000"/>
              </a:bodyPr>
              <a:lstStyle/>
              <a:p>
                <a:pPr marL="0" marR="0" indent="0">
                  <a:lnSpc>
                    <a:spcPct val="107000"/>
                  </a:lnSpc>
                  <a:spcBef>
                    <a:spcPts val="0"/>
                  </a:spcBef>
                  <a:spcAft>
                    <a:spcPts val="800"/>
                  </a:spcAft>
                  <a:buNone/>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General Second Order PDE:</a:t>
                </a:r>
              </a:p>
              <a:p>
                <a:pPr marL="0" marR="0" indent="0">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a:rPr lang="en-US" sz="2000" b="1" i="1" kern="100" dirty="0"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2000" b="1" i="1" kern="100" dirty="0" smtClean="0">
                          <a:effectLst/>
                          <a:latin typeface="Cambria Math" panose="02040503050406030204" pitchFamily="18" charset="0"/>
                        </a:rPr>
                        <m:t>𝑎</m:t>
                      </m:r>
                      <m:f>
                        <m:fPr>
                          <m:ctrlPr>
                            <a:rPr lang="en-US" sz="2000" b="1" i="1" kern="100" dirty="0" smtClean="0">
                              <a:solidFill>
                                <a:srgbClr val="836967"/>
                              </a:solidFill>
                              <a:effectLst/>
                              <a:latin typeface="Cambria Math" panose="02040503050406030204" pitchFamily="18" charset="0"/>
                            </a:rPr>
                          </m:ctrlPr>
                        </m:fPr>
                        <m:num>
                          <m:sSup>
                            <m:sSupPr>
                              <m:ctrlPr>
                                <a:rPr lang="en-US" sz="2000" b="1" i="1" kern="100" dirty="0" smtClean="0">
                                  <a:solidFill>
                                    <a:srgbClr val="836967"/>
                                  </a:solidFill>
                                  <a:effectLst/>
                                  <a:latin typeface="Cambria Math" panose="02040503050406030204" pitchFamily="18" charset="0"/>
                                </a:rPr>
                              </m:ctrlPr>
                            </m:sSupPr>
                            <m:e>
                              <m:r>
                                <a:rPr lang="en-US" sz="2000" b="1" i="1" kern="100" dirty="0" smtClean="0">
                                  <a:effectLst/>
                                  <a:latin typeface="Cambria Math" panose="02040503050406030204" pitchFamily="18" charset="0"/>
                                </a:rPr>
                                <m:t>𝜕</m:t>
                              </m:r>
                            </m:e>
                            <m:sup>
                              <m:r>
                                <a:rPr lang="en-US" sz="2000" b="1" i="1" kern="100" dirty="0" smtClean="0">
                                  <a:effectLst/>
                                  <a:latin typeface="Cambria Math" panose="02040503050406030204" pitchFamily="18" charset="0"/>
                                </a:rPr>
                                <m:t>2</m:t>
                              </m:r>
                            </m:sup>
                          </m:sSup>
                          <m:r>
                            <a:rPr lang="en-US" sz="2000" b="1" i="1" kern="100" dirty="0" smtClean="0">
                              <a:effectLst/>
                              <a:latin typeface="Cambria Math" panose="02040503050406030204" pitchFamily="18" charset="0"/>
                            </a:rPr>
                            <m:t>𝒖</m:t>
                          </m:r>
                        </m:num>
                        <m:den>
                          <m:r>
                            <a:rPr lang="en-US" sz="2000" b="1" i="1" kern="100" dirty="0" smtClean="0">
                              <a:effectLst/>
                              <a:latin typeface="Cambria Math" panose="02040503050406030204" pitchFamily="18" charset="0"/>
                            </a:rPr>
                            <m:t>𝜕</m:t>
                          </m:r>
                          <m:sSup>
                            <m:sSupPr>
                              <m:ctrlPr>
                                <a:rPr lang="en-US" sz="2000" b="1" i="1" kern="100" dirty="0" smtClean="0">
                                  <a:solidFill>
                                    <a:srgbClr val="836967"/>
                                  </a:solidFill>
                                  <a:effectLst/>
                                  <a:latin typeface="Cambria Math" panose="02040503050406030204" pitchFamily="18" charset="0"/>
                                </a:rPr>
                              </m:ctrlPr>
                            </m:sSupPr>
                            <m:e>
                              <m:r>
                                <a:rPr lang="en-US" sz="2000" b="1" i="1" kern="100" dirty="0" smtClean="0">
                                  <a:effectLst/>
                                  <a:latin typeface="Cambria Math" panose="02040503050406030204" pitchFamily="18" charset="0"/>
                                </a:rPr>
                                <m:t>𝑥</m:t>
                              </m:r>
                            </m:e>
                            <m:sup>
                              <m:r>
                                <a:rPr lang="en-US" sz="2000" b="1" i="1" kern="100" dirty="0" smtClean="0">
                                  <a:effectLst/>
                                  <a:latin typeface="Cambria Math" panose="02040503050406030204" pitchFamily="18" charset="0"/>
                                </a:rPr>
                                <m:t>2</m:t>
                              </m:r>
                            </m:sup>
                          </m:sSup>
                        </m:den>
                      </m:f>
                      <m:r>
                        <a:rPr lang="en-US" sz="2000" b="1" i="1" kern="100" dirty="0" smtClean="0">
                          <a:effectLst/>
                          <a:latin typeface="Cambria Math" panose="02040503050406030204" pitchFamily="18" charset="0"/>
                        </a:rPr>
                        <m:t>+</m:t>
                      </m:r>
                      <m:r>
                        <a:rPr lang="en-US" sz="2000" b="1" i="1" kern="100" dirty="0" smtClean="0">
                          <a:effectLst/>
                          <a:latin typeface="Cambria Math" panose="02040503050406030204" pitchFamily="18" charset="0"/>
                        </a:rPr>
                        <m:t>𝑏</m:t>
                      </m:r>
                      <m:f>
                        <m:fPr>
                          <m:ctrlPr>
                            <a:rPr lang="en-US" sz="2000" b="1" i="1" kern="100" dirty="0" smtClean="0">
                              <a:solidFill>
                                <a:srgbClr val="836967"/>
                              </a:solidFill>
                              <a:effectLst/>
                              <a:latin typeface="Cambria Math" panose="02040503050406030204" pitchFamily="18" charset="0"/>
                            </a:rPr>
                          </m:ctrlPr>
                        </m:fPr>
                        <m:num>
                          <m:sSup>
                            <m:sSupPr>
                              <m:ctrlPr>
                                <a:rPr lang="en-US" sz="2000" b="1" i="1" kern="100" dirty="0" smtClean="0">
                                  <a:solidFill>
                                    <a:srgbClr val="836967"/>
                                  </a:solidFill>
                                  <a:effectLst/>
                                  <a:latin typeface="Cambria Math" panose="02040503050406030204" pitchFamily="18" charset="0"/>
                                </a:rPr>
                              </m:ctrlPr>
                            </m:sSupPr>
                            <m:e>
                              <m:r>
                                <a:rPr lang="en-US" sz="2000" b="1" i="1" kern="100" dirty="0" smtClean="0">
                                  <a:effectLst/>
                                  <a:latin typeface="Cambria Math" panose="02040503050406030204" pitchFamily="18" charset="0"/>
                                </a:rPr>
                                <m:t>𝜕</m:t>
                              </m:r>
                            </m:e>
                            <m:sup>
                              <m:r>
                                <a:rPr lang="en-US" sz="2000" b="1" i="1" kern="100" dirty="0" smtClean="0">
                                  <a:effectLst/>
                                  <a:latin typeface="Cambria Math" panose="02040503050406030204" pitchFamily="18" charset="0"/>
                                </a:rPr>
                                <m:t>2</m:t>
                              </m:r>
                            </m:sup>
                          </m:sSup>
                          <m:r>
                            <a:rPr lang="en-US" sz="2000" b="1" i="1" kern="100" dirty="0" smtClean="0">
                              <a:effectLst/>
                              <a:latin typeface="Cambria Math" panose="02040503050406030204" pitchFamily="18" charset="0"/>
                            </a:rPr>
                            <m:t>𝑢</m:t>
                          </m:r>
                        </m:num>
                        <m:den>
                          <m:r>
                            <a:rPr lang="en-US" sz="2000" b="1" i="1" kern="100" dirty="0" smtClean="0">
                              <a:effectLst/>
                              <a:latin typeface="Cambria Math" panose="02040503050406030204" pitchFamily="18" charset="0"/>
                            </a:rPr>
                            <m:t>𝜕</m:t>
                          </m:r>
                          <m:r>
                            <a:rPr lang="en-US" sz="2000" b="1" i="1" kern="100" dirty="0" smtClean="0">
                              <a:effectLst/>
                              <a:latin typeface="Cambria Math" panose="02040503050406030204" pitchFamily="18" charset="0"/>
                            </a:rPr>
                            <m:t>𝑥</m:t>
                          </m:r>
                          <m:r>
                            <a:rPr lang="en-US" sz="2000" b="1" i="1" kern="100" dirty="0" smtClean="0">
                              <a:effectLst/>
                              <a:latin typeface="Cambria Math" panose="02040503050406030204" pitchFamily="18" charset="0"/>
                            </a:rPr>
                            <m:t>𝜕</m:t>
                          </m:r>
                          <m:r>
                            <a:rPr lang="en-US" sz="2000" b="1" i="1" kern="100" dirty="0" smtClean="0">
                              <a:effectLst/>
                              <a:latin typeface="Cambria Math" panose="02040503050406030204" pitchFamily="18" charset="0"/>
                            </a:rPr>
                            <m:t>𝑦</m:t>
                          </m:r>
                        </m:den>
                      </m:f>
                      <m:r>
                        <a:rPr lang="en-US" sz="2000" b="1" i="1" kern="100" dirty="0" smtClean="0">
                          <a:effectLst/>
                          <a:latin typeface="Cambria Math" panose="02040503050406030204" pitchFamily="18" charset="0"/>
                        </a:rPr>
                        <m:t>+</m:t>
                      </m:r>
                      <m:r>
                        <a:rPr lang="en-US" sz="2000" b="1" i="1" kern="100" dirty="0" smtClean="0">
                          <a:effectLst/>
                          <a:latin typeface="Cambria Math" panose="02040503050406030204" pitchFamily="18" charset="0"/>
                        </a:rPr>
                        <m:t>𝑐</m:t>
                      </m:r>
                      <m:f>
                        <m:fPr>
                          <m:ctrlPr>
                            <a:rPr lang="en-US" sz="2000" b="1" i="1" kern="100" dirty="0" smtClean="0">
                              <a:solidFill>
                                <a:srgbClr val="836967"/>
                              </a:solidFill>
                              <a:effectLst/>
                              <a:latin typeface="Cambria Math" panose="02040503050406030204" pitchFamily="18" charset="0"/>
                            </a:rPr>
                          </m:ctrlPr>
                        </m:fPr>
                        <m:num>
                          <m:sSup>
                            <m:sSupPr>
                              <m:ctrlPr>
                                <a:rPr lang="en-US" sz="2000" b="1" i="1" kern="100" dirty="0" smtClean="0">
                                  <a:solidFill>
                                    <a:srgbClr val="836967"/>
                                  </a:solidFill>
                                  <a:effectLst/>
                                  <a:latin typeface="Cambria Math" panose="02040503050406030204" pitchFamily="18" charset="0"/>
                                </a:rPr>
                              </m:ctrlPr>
                            </m:sSupPr>
                            <m:e>
                              <m:r>
                                <a:rPr lang="en-US" sz="2000" b="1" i="1" kern="100" dirty="0" smtClean="0">
                                  <a:effectLst/>
                                  <a:latin typeface="Cambria Math" panose="02040503050406030204" pitchFamily="18" charset="0"/>
                                </a:rPr>
                                <m:t>𝜕</m:t>
                              </m:r>
                            </m:e>
                            <m:sup>
                              <m:r>
                                <a:rPr lang="en-US" sz="2000" b="1" i="1" kern="100" dirty="0" smtClean="0">
                                  <a:effectLst/>
                                  <a:latin typeface="Cambria Math" panose="02040503050406030204" pitchFamily="18" charset="0"/>
                                </a:rPr>
                                <m:t>2</m:t>
                              </m:r>
                            </m:sup>
                          </m:sSup>
                          <m:r>
                            <a:rPr lang="en-US" sz="2000" b="1" i="1" kern="100" dirty="0" smtClean="0">
                              <a:effectLst/>
                              <a:latin typeface="Cambria Math" panose="02040503050406030204" pitchFamily="18" charset="0"/>
                            </a:rPr>
                            <m:t>𝑢</m:t>
                          </m:r>
                        </m:num>
                        <m:den>
                          <m:r>
                            <a:rPr lang="en-US" sz="2000" b="1" i="1" kern="100" dirty="0" smtClean="0">
                              <a:effectLst/>
                              <a:latin typeface="Cambria Math" panose="02040503050406030204" pitchFamily="18" charset="0"/>
                            </a:rPr>
                            <m:t>𝜕</m:t>
                          </m:r>
                          <m:sSup>
                            <m:sSupPr>
                              <m:ctrlPr>
                                <a:rPr lang="en-US" sz="2000" b="1" i="1" kern="100" dirty="0" smtClean="0">
                                  <a:solidFill>
                                    <a:srgbClr val="836967"/>
                                  </a:solidFill>
                                  <a:effectLst/>
                                  <a:latin typeface="Cambria Math" panose="02040503050406030204" pitchFamily="18" charset="0"/>
                                </a:rPr>
                              </m:ctrlPr>
                            </m:sSupPr>
                            <m:e>
                              <m:r>
                                <a:rPr lang="en-US" sz="2000" b="1" i="1" kern="100" dirty="0" smtClean="0">
                                  <a:effectLst/>
                                  <a:latin typeface="Cambria Math" panose="02040503050406030204" pitchFamily="18" charset="0"/>
                                </a:rPr>
                                <m:t>𝑦</m:t>
                              </m:r>
                            </m:e>
                            <m:sup>
                              <m:r>
                                <a:rPr lang="en-US" sz="2000" b="1" i="1" kern="100" dirty="0" smtClean="0">
                                  <a:effectLst/>
                                  <a:latin typeface="Cambria Math" panose="02040503050406030204" pitchFamily="18" charset="0"/>
                                </a:rPr>
                                <m:t>2</m:t>
                              </m:r>
                            </m:sup>
                          </m:sSup>
                        </m:den>
                      </m:f>
                      <m:r>
                        <a:rPr lang="en-US" sz="2000" b="1" i="1" kern="100" dirty="0" smtClean="0">
                          <a:effectLst/>
                          <a:latin typeface="Cambria Math" panose="02040503050406030204" pitchFamily="18" charset="0"/>
                        </a:rPr>
                        <m:t>+ⅆ</m:t>
                      </m:r>
                      <m:f>
                        <m:fPr>
                          <m:ctrlPr>
                            <a:rPr lang="en-US" sz="2000" b="1" i="1" kern="100" dirty="0" smtClean="0">
                              <a:solidFill>
                                <a:srgbClr val="836967"/>
                              </a:solidFill>
                              <a:effectLst/>
                              <a:latin typeface="Cambria Math" panose="02040503050406030204" pitchFamily="18" charset="0"/>
                            </a:rPr>
                          </m:ctrlPr>
                        </m:fPr>
                        <m:num>
                          <m:r>
                            <a:rPr lang="en-US" sz="2000" b="1" i="1" kern="100" dirty="0" smtClean="0">
                              <a:effectLst/>
                              <a:latin typeface="Cambria Math" panose="02040503050406030204" pitchFamily="18" charset="0"/>
                            </a:rPr>
                            <m:t>𝜕</m:t>
                          </m:r>
                          <m:r>
                            <a:rPr lang="en-US" sz="2000" b="1" i="1" kern="100" dirty="0" smtClean="0">
                              <a:effectLst/>
                              <a:latin typeface="Cambria Math" panose="02040503050406030204" pitchFamily="18" charset="0"/>
                            </a:rPr>
                            <m:t>𝑢</m:t>
                          </m:r>
                        </m:num>
                        <m:den>
                          <m:r>
                            <a:rPr lang="en-US" sz="2000" b="1" i="1" kern="100" dirty="0" smtClean="0">
                              <a:effectLst/>
                              <a:latin typeface="Cambria Math" panose="02040503050406030204" pitchFamily="18" charset="0"/>
                            </a:rPr>
                            <m:t>𝜕</m:t>
                          </m:r>
                          <m:r>
                            <a:rPr lang="en-US" sz="2000" b="1" i="1" kern="100" dirty="0" smtClean="0">
                              <a:effectLst/>
                              <a:latin typeface="Cambria Math" panose="02040503050406030204" pitchFamily="18" charset="0"/>
                            </a:rPr>
                            <m:t>𝑥</m:t>
                          </m:r>
                        </m:den>
                      </m:f>
                      <m:r>
                        <a:rPr lang="en-US" sz="2000" b="1" i="1" kern="100" dirty="0" smtClean="0">
                          <a:effectLst/>
                          <a:latin typeface="Cambria Math" panose="02040503050406030204" pitchFamily="18" charset="0"/>
                        </a:rPr>
                        <m:t>+ⅇ</m:t>
                      </m:r>
                      <m:f>
                        <m:fPr>
                          <m:ctrlPr>
                            <a:rPr lang="en-US" sz="2000" b="1" i="1" kern="100" dirty="0" smtClean="0">
                              <a:solidFill>
                                <a:srgbClr val="836967"/>
                              </a:solidFill>
                              <a:effectLst/>
                              <a:latin typeface="Cambria Math" panose="02040503050406030204" pitchFamily="18" charset="0"/>
                            </a:rPr>
                          </m:ctrlPr>
                        </m:fPr>
                        <m:num>
                          <m:r>
                            <a:rPr lang="en-US" sz="2000" b="1" i="1" kern="100" dirty="0" smtClean="0">
                              <a:effectLst/>
                              <a:latin typeface="Cambria Math" panose="02040503050406030204" pitchFamily="18" charset="0"/>
                            </a:rPr>
                            <m:t>𝜕</m:t>
                          </m:r>
                          <m:r>
                            <a:rPr lang="en-US" sz="2000" b="1" i="1" kern="100" dirty="0" smtClean="0">
                              <a:effectLst/>
                              <a:latin typeface="Cambria Math" panose="02040503050406030204" pitchFamily="18" charset="0"/>
                            </a:rPr>
                            <m:t>𝑢</m:t>
                          </m:r>
                        </m:num>
                        <m:den>
                          <m:r>
                            <a:rPr lang="en-US" sz="2000" b="1" i="1" kern="100" dirty="0" smtClean="0">
                              <a:effectLst/>
                              <a:latin typeface="Cambria Math" panose="02040503050406030204" pitchFamily="18" charset="0"/>
                            </a:rPr>
                            <m:t>𝜕</m:t>
                          </m:r>
                          <m:r>
                            <a:rPr lang="en-US" sz="2000" b="1" i="1" kern="100" dirty="0" smtClean="0">
                              <a:effectLst/>
                              <a:latin typeface="Cambria Math" panose="02040503050406030204" pitchFamily="18" charset="0"/>
                            </a:rPr>
                            <m:t>𝑦</m:t>
                          </m:r>
                        </m:den>
                      </m:f>
                      <m:r>
                        <a:rPr lang="en-US" sz="2000" b="1" i="1" kern="100" dirty="0" smtClean="0">
                          <a:effectLst/>
                          <a:latin typeface="Cambria Math" panose="02040503050406030204" pitchFamily="18" charset="0"/>
                        </a:rPr>
                        <m:t>+</m:t>
                      </m:r>
                      <m:r>
                        <a:rPr lang="en-US" sz="2000" b="1" i="1" kern="100" dirty="0" smtClean="0">
                          <a:effectLst/>
                          <a:latin typeface="Cambria Math" panose="02040503050406030204" pitchFamily="18" charset="0"/>
                        </a:rPr>
                        <m:t>𝑓𝑢</m:t>
                      </m:r>
                      <m:r>
                        <a:rPr lang="en-US" sz="2000" b="1" i="1" kern="100" dirty="0" smtClean="0">
                          <a:effectLst/>
                          <a:latin typeface="Cambria Math" panose="02040503050406030204" pitchFamily="18" charset="0"/>
                        </a:rPr>
                        <m:t>=</m:t>
                      </m:r>
                      <m:r>
                        <a:rPr lang="en-US" sz="2000" b="1" i="1" kern="100" dirty="0" smtClean="0">
                          <a:effectLst/>
                          <a:latin typeface="Cambria Math" panose="02040503050406030204" pitchFamily="18" charset="0"/>
                        </a:rPr>
                        <m:t>𝑔</m:t>
                      </m:r>
                      <m:d>
                        <m:dPr>
                          <m:ctrlPr>
                            <a:rPr lang="en-US" sz="2000" b="1" i="1" kern="100" dirty="0" smtClean="0">
                              <a:solidFill>
                                <a:srgbClr val="836967"/>
                              </a:solidFill>
                              <a:effectLst/>
                              <a:latin typeface="Cambria Math" panose="02040503050406030204" pitchFamily="18" charset="0"/>
                            </a:rPr>
                          </m:ctrlPr>
                        </m:dPr>
                        <m:e>
                          <m:r>
                            <a:rPr lang="en-US" sz="2000" b="1" i="1" kern="100" dirty="0" smtClean="0">
                              <a:effectLst/>
                              <a:latin typeface="Cambria Math" panose="02040503050406030204" pitchFamily="18" charset="0"/>
                            </a:rPr>
                            <m:t>𝑥</m:t>
                          </m:r>
                          <m:r>
                            <a:rPr lang="en-US" sz="2000" b="1" i="1" kern="100" dirty="0" smtClean="0">
                              <a:effectLst/>
                              <a:latin typeface="Cambria Math" panose="02040503050406030204" pitchFamily="18" charset="0"/>
                            </a:rPr>
                            <m:t>,</m:t>
                          </m:r>
                          <m:r>
                            <a:rPr lang="en-US" sz="2000" b="1" i="1" kern="100" dirty="0" smtClean="0">
                              <a:effectLst/>
                              <a:latin typeface="Cambria Math" panose="02040503050406030204" pitchFamily="18" charset="0"/>
                            </a:rPr>
                            <m:t>𝑦</m:t>
                          </m:r>
                        </m:e>
                      </m:d>
                    </m:oMath>
                  </m:oMathPara>
                </a14:m>
                <a:endParaRPr lang="en-US" sz="2000" b="1" kern="100" dirty="0">
                  <a:effectLst/>
                </a:endParaRPr>
              </a:p>
              <a:p>
                <a:pPr marL="0" marR="0" indent="0">
                  <a:lnSpc>
                    <a:spcPct val="107000"/>
                  </a:lnSpc>
                  <a:spcBef>
                    <a:spcPts val="0"/>
                  </a:spcBef>
                  <a:spcAft>
                    <a:spcPts val="800"/>
                  </a:spcAft>
                  <a:buNone/>
                </a:pPr>
                <a:endParaRPr lang="en-US" sz="2000" b="1" kern="100" dirty="0">
                  <a:effectLst/>
                </a:endParaRPr>
              </a:p>
              <a:p>
                <a:pPr marL="0" marR="0" indent="0">
                  <a:lnSpc>
                    <a:spcPct val="107000"/>
                  </a:lnSpc>
                  <a:spcBef>
                    <a:spcPts val="0"/>
                  </a:spcBef>
                  <a:spcAft>
                    <a:spcPts val="800"/>
                  </a:spcAft>
                  <a:buNone/>
                </a:pPr>
                <a:r>
                  <a:rPr lang="en-US" dirty="0"/>
                  <a:t>Parabolic PDE:      </a:t>
                </a:r>
                <a14:m>
                  <m:oMath xmlns:m="http://schemas.openxmlformats.org/officeDocument/2006/math">
                    <m:sSup>
                      <m:sSupPr>
                        <m:ctrlPr>
                          <a:rPr lang="en-US" i="1" dirty="0" smtClean="0">
                            <a:solidFill>
                              <a:srgbClr val="836967"/>
                            </a:solidFill>
                            <a:latin typeface="Cambria Math" panose="02040503050406030204" pitchFamily="18" charset="0"/>
                          </a:rPr>
                        </m:ctrlPr>
                      </m:sSupPr>
                      <m:e>
                        <m:r>
                          <a:rPr lang="en-US" i="1" dirty="0">
                            <a:latin typeface="Cambria Math" panose="02040503050406030204" pitchFamily="18" charset="0"/>
                          </a:rPr>
                          <m:t>𝑏</m:t>
                        </m:r>
                      </m:e>
                      <m:sup>
                        <m:r>
                          <a:rPr lang="en-US" i="0" dirty="0">
                            <a:latin typeface="Cambria Math" panose="02040503050406030204" pitchFamily="18" charset="0"/>
                          </a:rPr>
                          <m:t>2</m:t>
                        </m:r>
                      </m:sup>
                    </m:sSup>
                    <m:r>
                      <a:rPr lang="en-US" i="0" dirty="0">
                        <a:latin typeface="Cambria Math" panose="02040503050406030204" pitchFamily="18" charset="0"/>
                      </a:rPr>
                      <m:t>−4</m:t>
                    </m:r>
                    <m:r>
                      <a:rPr lang="en-US" i="1" dirty="0">
                        <a:latin typeface="Cambria Math" panose="02040503050406030204" pitchFamily="18" charset="0"/>
                      </a:rPr>
                      <m:t>𝑎𝑐</m:t>
                    </m:r>
                    <m:r>
                      <a:rPr lang="en-US" i="0" dirty="0">
                        <a:latin typeface="Cambria Math" panose="02040503050406030204" pitchFamily="18" charset="0"/>
                      </a:rPr>
                      <m:t>=0</m:t>
                    </m:r>
                  </m:oMath>
                </a14:m>
                <a:endParaRPr lang="en-US" dirty="0"/>
              </a:p>
              <a:p>
                <a:pPr marL="0" marR="0" indent="0">
                  <a:lnSpc>
                    <a:spcPct val="107000"/>
                  </a:lnSpc>
                  <a:spcBef>
                    <a:spcPts val="0"/>
                  </a:spcBef>
                  <a:spcAft>
                    <a:spcPts val="800"/>
                  </a:spcAft>
                  <a:buNone/>
                </a:pPr>
                <a:endParaRPr lang="en-US" dirty="0"/>
              </a:p>
              <a:p>
                <a:pPr marL="0" marR="0" indent="0">
                  <a:lnSpc>
                    <a:spcPct val="107000"/>
                  </a:lnSpc>
                  <a:spcBef>
                    <a:spcPts val="0"/>
                  </a:spcBef>
                  <a:spcAft>
                    <a:spcPts val="800"/>
                  </a:spcAft>
                  <a:buNone/>
                </a:pPr>
                <a:r>
                  <a:rPr lang="en-US" dirty="0"/>
                  <a:t>Hyperbolic:             </a:t>
                </a:r>
                <a14:m>
                  <m:oMath xmlns:m="http://schemas.openxmlformats.org/officeDocument/2006/math">
                    <m:sSup>
                      <m:sSupPr>
                        <m:ctrlPr>
                          <a:rPr lang="en-US" i="1" smtClean="0">
                            <a:solidFill>
                              <a:srgbClr val="836967"/>
                            </a:solidFill>
                            <a:latin typeface="Cambria Math" panose="02040503050406030204" pitchFamily="18" charset="0"/>
                          </a:rPr>
                        </m:ctrlPr>
                      </m:sSupPr>
                      <m:e>
                        <m:r>
                          <a:rPr lang="en-US" i="1" smtClean="0">
                            <a:latin typeface="Cambria Math" panose="02040503050406030204" pitchFamily="18" charset="0"/>
                          </a:rPr>
                          <m:t>𝑏</m:t>
                        </m:r>
                      </m:e>
                      <m:sup>
                        <m:r>
                          <a:rPr lang="en-US" i="0" smtClean="0">
                            <a:latin typeface="Cambria Math" panose="02040503050406030204" pitchFamily="18" charset="0"/>
                          </a:rPr>
                          <m:t>2</m:t>
                        </m:r>
                      </m:sup>
                    </m:sSup>
                    <m:r>
                      <a:rPr lang="en-US" i="0" smtClean="0">
                        <a:latin typeface="Cambria Math" panose="02040503050406030204" pitchFamily="18" charset="0"/>
                      </a:rPr>
                      <m:t>−4</m:t>
                    </m:r>
                    <m:r>
                      <a:rPr lang="en-US" i="1" smtClean="0">
                        <a:latin typeface="Cambria Math" panose="02040503050406030204" pitchFamily="18" charset="0"/>
                      </a:rPr>
                      <m:t>𝑎𝑐</m:t>
                    </m:r>
                    <m:r>
                      <a:rPr lang="en-US" i="0" smtClean="0">
                        <a:latin typeface="Cambria Math" panose="02040503050406030204" pitchFamily="18" charset="0"/>
                      </a:rPr>
                      <m:t>&gt;0</m:t>
                    </m:r>
                  </m:oMath>
                </a14:m>
                <a:endParaRPr lang="en-US" dirty="0"/>
              </a:p>
              <a:p>
                <a:pPr marL="0" marR="0" indent="0">
                  <a:lnSpc>
                    <a:spcPct val="107000"/>
                  </a:lnSpc>
                  <a:spcBef>
                    <a:spcPts val="0"/>
                  </a:spcBef>
                  <a:spcAft>
                    <a:spcPts val="800"/>
                  </a:spcAft>
                  <a:buNone/>
                </a:pPr>
                <a:endParaRPr lang="en-US" dirty="0"/>
              </a:p>
              <a:p>
                <a:pPr marL="0" marR="0" indent="0">
                  <a:lnSpc>
                    <a:spcPct val="107000"/>
                  </a:lnSpc>
                  <a:spcBef>
                    <a:spcPts val="0"/>
                  </a:spcBef>
                  <a:spcAft>
                    <a:spcPts val="800"/>
                  </a:spcAft>
                  <a:buNone/>
                </a:pPr>
                <a:r>
                  <a:rPr lang="en-US" dirty="0"/>
                  <a:t>Elliptic:                      </a:t>
                </a:r>
                <a14:m>
                  <m:oMath xmlns:m="http://schemas.openxmlformats.org/officeDocument/2006/math">
                    <m:sSup>
                      <m:sSupPr>
                        <m:ctrlPr>
                          <a:rPr lang="en-US" i="1" smtClean="0">
                            <a:solidFill>
                              <a:srgbClr val="836967"/>
                            </a:solidFill>
                            <a:latin typeface="Cambria Math" panose="02040503050406030204" pitchFamily="18" charset="0"/>
                          </a:rPr>
                        </m:ctrlPr>
                      </m:sSupPr>
                      <m:e>
                        <m:r>
                          <a:rPr lang="en-US" i="1" smtClean="0">
                            <a:latin typeface="Cambria Math" panose="02040503050406030204" pitchFamily="18" charset="0"/>
                          </a:rPr>
                          <m:t>𝑏</m:t>
                        </m:r>
                      </m:e>
                      <m:sup>
                        <m:r>
                          <a:rPr lang="en-US" i="1" smtClean="0">
                            <a:latin typeface="Cambria Math" panose="02040503050406030204" pitchFamily="18" charset="0"/>
                          </a:rPr>
                          <m:t>2</m:t>
                        </m:r>
                      </m:sup>
                    </m:sSup>
                    <m:r>
                      <a:rPr lang="en-US" i="1" smtClean="0">
                        <a:latin typeface="Cambria Math" panose="02040503050406030204" pitchFamily="18" charset="0"/>
                      </a:rPr>
                      <m:t>−4</m:t>
                    </m:r>
                    <m:r>
                      <a:rPr lang="en-US" i="1" smtClean="0">
                        <a:latin typeface="Cambria Math" panose="02040503050406030204" pitchFamily="18" charset="0"/>
                      </a:rPr>
                      <m:t>𝑎𝑐</m:t>
                    </m:r>
                    <m:r>
                      <a:rPr lang="en-US" i="1" smtClean="0">
                        <a:latin typeface="Cambria Math" panose="02040503050406030204" pitchFamily="18" charset="0"/>
                      </a:rPr>
                      <m:t>&lt;0</m:t>
                    </m:r>
                  </m:oMath>
                </a14:m>
                <a:r>
                  <a:rPr lang="en-US" dirty="0"/>
                  <a:t>               </a:t>
                </a:r>
              </a:p>
              <a:p>
                <a:pPr marL="0" marR="0" indent="0">
                  <a:lnSpc>
                    <a:spcPct val="107000"/>
                  </a:lnSpc>
                  <a:spcBef>
                    <a:spcPts val="0"/>
                  </a:spcBef>
                  <a:spcAft>
                    <a:spcPts val="800"/>
                  </a:spcAft>
                  <a:buNone/>
                </a:pPr>
                <a:endParaRPr lang="en-US" dirty="0"/>
              </a:p>
              <a:p>
                <a:pPr marL="0" marR="0" indent="0">
                  <a:lnSpc>
                    <a:spcPct val="107000"/>
                  </a:lnSpc>
                  <a:spcBef>
                    <a:spcPts val="0"/>
                  </a:spcBef>
                  <a:spcAft>
                    <a:spcPts val="800"/>
                  </a:spcAft>
                  <a:buNone/>
                </a:pPr>
                <a:r>
                  <a:rPr lang="en-US" dirty="0"/>
                  <a:t> </a:t>
                </a:r>
              </a:p>
              <a:p>
                <a:endParaRPr lang="en-US" dirty="0"/>
              </a:p>
            </p:txBody>
          </p:sp>
        </mc:Choice>
        <mc:Fallback xmlns="">
          <p:sp>
            <p:nvSpPr>
              <p:cNvPr id="3" name="Content Placeholder 2">
                <a:extLst>
                  <a:ext uri="{FF2B5EF4-FFF2-40B4-BE49-F238E27FC236}">
                    <a16:creationId xmlns:a16="http://schemas.microsoft.com/office/drawing/2014/main" id="{457221E3-C272-F738-74DB-6A8C770A7F20}"/>
                  </a:ext>
                </a:extLst>
              </p:cNvPr>
              <p:cNvSpPr>
                <a:spLocks noGrp="1" noRot="1" noChangeAspect="1" noMove="1" noResize="1" noEditPoints="1" noAdjustHandles="1" noChangeArrowheads="1" noChangeShapeType="1" noTextEdit="1"/>
              </p:cNvSpPr>
              <p:nvPr>
                <p:ph idx="1"/>
              </p:nvPr>
            </p:nvSpPr>
            <p:spPr>
              <a:blipFill>
                <a:blip r:embed="rId2"/>
                <a:stretch>
                  <a:fillRect l="-754" t="-1541"/>
                </a:stretch>
              </a:blipFill>
            </p:spPr>
            <p:txBody>
              <a:bodyPr/>
              <a:lstStyle/>
              <a:p>
                <a:r>
                  <a:rPr lang="en-US">
                    <a:noFill/>
                  </a:rPr>
                  <a:t> </a:t>
                </a:r>
              </a:p>
            </p:txBody>
          </p:sp>
        </mc:Fallback>
      </mc:AlternateContent>
    </p:spTree>
    <p:extLst>
      <p:ext uri="{BB962C8B-B14F-4D97-AF65-F5344CB8AC3E}">
        <p14:creationId xmlns:p14="http://schemas.microsoft.com/office/powerpoint/2010/main" val="10184865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F625B-AA92-7636-F581-1A2022553376}"/>
              </a:ext>
            </a:extLst>
          </p:cNvPr>
          <p:cNvSpPr>
            <a:spLocks noGrp="1"/>
          </p:cNvSpPr>
          <p:nvPr>
            <p:ph type="title"/>
          </p:nvPr>
        </p:nvSpPr>
        <p:spPr>
          <a:xfrm>
            <a:off x="1402015" y="2621280"/>
            <a:ext cx="9717089" cy="2218944"/>
          </a:xfrm>
        </p:spPr>
        <p:txBody>
          <a:bodyPr/>
          <a:lstStyle/>
          <a:p>
            <a:r>
              <a:rPr lang="en-US" dirty="0"/>
              <a:t>			     Thank You</a:t>
            </a:r>
          </a:p>
        </p:txBody>
      </p:sp>
    </p:spTree>
    <p:extLst>
      <p:ext uri="{BB962C8B-B14F-4D97-AF65-F5344CB8AC3E}">
        <p14:creationId xmlns:p14="http://schemas.microsoft.com/office/powerpoint/2010/main" val="3674983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D4090-AFDF-8081-B3DB-1B379F84C867}"/>
              </a:ext>
            </a:extLst>
          </p:cNvPr>
          <p:cNvSpPr>
            <a:spLocks noGrp="1"/>
          </p:cNvSpPr>
          <p:nvPr>
            <p:ph type="title"/>
          </p:nvPr>
        </p:nvSpPr>
        <p:spPr/>
        <p:txBody>
          <a:bodyPr/>
          <a:lstStyle/>
          <a:p>
            <a:r>
              <a:rPr lang="en-US" dirty="0"/>
              <a:t>Equilibrium Problems</a:t>
            </a:r>
            <a:br>
              <a:rPr lang="en-US" dirty="0"/>
            </a:br>
            <a:endParaRPr lang="en-US" dirty="0"/>
          </a:p>
        </p:txBody>
      </p:sp>
      <p:sp>
        <p:nvSpPr>
          <p:cNvPr id="3" name="Content Placeholder 2">
            <a:extLst>
              <a:ext uri="{FF2B5EF4-FFF2-40B4-BE49-F238E27FC236}">
                <a16:creationId xmlns:a16="http://schemas.microsoft.com/office/drawing/2014/main" id="{8B4C2A11-15EF-4646-0258-13018B179747}"/>
              </a:ext>
            </a:extLst>
          </p:cNvPr>
          <p:cNvSpPr>
            <a:spLocks noGrp="1"/>
          </p:cNvSpPr>
          <p:nvPr>
            <p:ph idx="1"/>
          </p:nvPr>
        </p:nvSpPr>
        <p:spPr>
          <a:xfrm>
            <a:off x="1202919" y="2011680"/>
            <a:ext cx="6223617" cy="4206240"/>
          </a:xfrm>
        </p:spPr>
        <p:txBody>
          <a:bodyPr>
            <a:normAutofit/>
          </a:bodyPr>
          <a:lstStyle/>
          <a:p>
            <a:pPr marL="0" indent="0" algn="just">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Equilibrium problems are problems in which a solution of a given PDE is desired in a closed domain subject to a prescribed set of boundary conditions. Equilibrium problems are boundary value problems.</a:t>
            </a:r>
          </a:p>
          <a:p>
            <a:pPr marL="0" indent="0" algn="just">
              <a:buNone/>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PDEs must be satisfied in D. Boundar</a:t>
            </a:r>
            <a:r>
              <a:rPr lang="en-US" sz="2400" kern="100" dirty="0">
                <a:latin typeface="Calibri" panose="020F0502020204030204" pitchFamily="34" charset="0"/>
                <a:ea typeface="Calibri" panose="020F0502020204030204" pitchFamily="34" charset="0"/>
                <a:cs typeface="Times New Roman" panose="02020603050405020304" pitchFamily="18" charset="0"/>
              </a:rPr>
              <a:t>y c</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onditions must be satisfied on B. Mathematically, equilibrium problems are governed by elliptic PDEs.</a:t>
            </a:r>
          </a:p>
          <a:p>
            <a:pPr marL="0" marR="0" indent="0">
              <a:lnSpc>
                <a:spcPct val="107000"/>
              </a:lnSpc>
              <a:spcBef>
                <a:spcPts val="0"/>
              </a:spcBef>
              <a:spcAft>
                <a:spcPts val="800"/>
              </a:spcAft>
              <a:buNone/>
            </a:pPr>
            <a:endParaRPr lang="en-US" sz="24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b="1" dirty="0"/>
          </a:p>
        </p:txBody>
      </p:sp>
      <p:grpSp>
        <p:nvGrpSpPr>
          <p:cNvPr id="24" name="Group 23">
            <a:extLst>
              <a:ext uri="{FF2B5EF4-FFF2-40B4-BE49-F238E27FC236}">
                <a16:creationId xmlns:a16="http://schemas.microsoft.com/office/drawing/2014/main" id="{148FDEE7-C8FE-2619-5AB7-D726B4774F92}"/>
              </a:ext>
            </a:extLst>
          </p:cNvPr>
          <p:cNvGrpSpPr/>
          <p:nvPr/>
        </p:nvGrpSpPr>
        <p:grpSpPr>
          <a:xfrm>
            <a:off x="8182536" y="2574120"/>
            <a:ext cx="2004120" cy="1956600"/>
            <a:chOff x="8182536" y="2574120"/>
            <a:chExt cx="2004120" cy="1956600"/>
          </a:xfrm>
        </p:grpSpPr>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1D20A875-13C4-9D93-F321-FC6B19763CDE}"/>
                    </a:ext>
                  </a:extLst>
                </p14:cNvPr>
                <p14:cNvContentPartPr/>
                <p14:nvPr/>
              </p14:nvContentPartPr>
              <p14:xfrm>
                <a:off x="8986776" y="3173160"/>
                <a:ext cx="89280" cy="448200"/>
              </p14:xfrm>
            </p:contentPart>
          </mc:Choice>
          <mc:Fallback xmlns="">
            <p:pic>
              <p:nvPicPr>
                <p:cNvPr id="8" name="Ink 7">
                  <a:extLst>
                    <a:ext uri="{FF2B5EF4-FFF2-40B4-BE49-F238E27FC236}">
                      <a16:creationId xmlns:a16="http://schemas.microsoft.com/office/drawing/2014/main" id="{1D20A875-13C4-9D93-F321-FC6B19763CDE}"/>
                    </a:ext>
                  </a:extLst>
                </p:cNvPr>
                <p:cNvPicPr/>
                <p:nvPr/>
              </p:nvPicPr>
              <p:blipFill>
                <a:blip r:embed="rId5"/>
                <a:stretch>
                  <a:fillRect/>
                </a:stretch>
              </p:blipFill>
              <p:spPr>
                <a:xfrm>
                  <a:off x="8980656" y="3167040"/>
                  <a:ext cx="101520" cy="460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73B45A8D-AE5A-B6F1-941F-550C68B58C64}"/>
                    </a:ext>
                  </a:extLst>
                </p14:cNvPr>
                <p14:cNvContentPartPr/>
                <p14:nvPr/>
              </p14:nvContentPartPr>
              <p14:xfrm>
                <a:off x="8949336" y="3167400"/>
                <a:ext cx="303480" cy="448920"/>
              </p14:xfrm>
            </p:contentPart>
          </mc:Choice>
          <mc:Fallback xmlns="">
            <p:pic>
              <p:nvPicPr>
                <p:cNvPr id="9" name="Ink 8">
                  <a:extLst>
                    <a:ext uri="{FF2B5EF4-FFF2-40B4-BE49-F238E27FC236}">
                      <a16:creationId xmlns:a16="http://schemas.microsoft.com/office/drawing/2014/main" id="{73B45A8D-AE5A-B6F1-941F-550C68B58C64}"/>
                    </a:ext>
                  </a:extLst>
                </p:cNvPr>
                <p:cNvPicPr/>
                <p:nvPr/>
              </p:nvPicPr>
              <p:blipFill>
                <a:blip r:embed="rId7"/>
                <a:stretch>
                  <a:fillRect/>
                </a:stretch>
              </p:blipFill>
              <p:spPr>
                <a:xfrm>
                  <a:off x="8943216" y="3161280"/>
                  <a:ext cx="315720" cy="461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 name="Ink 17">
                  <a:extLst>
                    <a:ext uri="{FF2B5EF4-FFF2-40B4-BE49-F238E27FC236}">
                      <a16:creationId xmlns:a16="http://schemas.microsoft.com/office/drawing/2014/main" id="{132BFA72-4EB5-ADB4-1F99-1E5F15B06B72}"/>
                    </a:ext>
                  </a:extLst>
                </p14:cNvPr>
                <p14:cNvContentPartPr/>
                <p14:nvPr/>
              </p14:nvContentPartPr>
              <p14:xfrm>
                <a:off x="8360376" y="2653680"/>
                <a:ext cx="28800" cy="346680"/>
              </p14:xfrm>
            </p:contentPart>
          </mc:Choice>
          <mc:Fallback xmlns="">
            <p:pic>
              <p:nvPicPr>
                <p:cNvPr id="18" name="Ink 17">
                  <a:extLst>
                    <a:ext uri="{FF2B5EF4-FFF2-40B4-BE49-F238E27FC236}">
                      <a16:creationId xmlns:a16="http://schemas.microsoft.com/office/drawing/2014/main" id="{132BFA72-4EB5-ADB4-1F99-1E5F15B06B72}"/>
                    </a:ext>
                  </a:extLst>
                </p:cNvPr>
                <p:cNvPicPr/>
                <p:nvPr/>
              </p:nvPicPr>
              <p:blipFill>
                <a:blip r:embed="rId9"/>
                <a:stretch>
                  <a:fillRect/>
                </a:stretch>
              </p:blipFill>
              <p:spPr>
                <a:xfrm>
                  <a:off x="8354256" y="2647560"/>
                  <a:ext cx="41040"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9" name="Ink 18">
                  <a:extLst>
                    <a:ext uri="{FF2B5EF4-FFF2-40B4-BE49-F238E27FC236}">
                      <a16:creationId xmlns:a16="http://schemas.microsoft.com/office/drawing/2014/main" id="{31F17434-5FFC-C8F8-931E-86A4CBC2306C}"/>
                    </a:ext>
                  </a:extLst>
                </p14:cNvPr>
                <p14:cNvContentPartPr/>
                <p14:nvPr/>
              </p14:nvContentPartPr>
              <p14:xfrm>
                <a:off x="8361816" y="2579880"/>
                <a:ext cx="182160" cy="431640"/>
              </p14:xfrm>
            </p:contentPart>
          </mc:Choice>
          <mc:Fallback xmlns="">
            <p:pic>
              <p:nvPicPr>
                <p:cNvPr id="19" name="Ink 18">
                  <a:extLst>
                    <a:ext uri="{FF2B5EF4-FFF2-40B4-BE49-F238E27FC236}">
                      <a16:creationId xmlns:a16="http://schemas.microsoft.com/office/drawing/2014/main" id="{31F17434-5FFC-C8F8-931E-86A4CBC2306C}"/>
                    </a:ext>
                  </a:extLst>
                </p:cNvPr>
                <p:cNvPicPr/>
                <p:nvPr/>
              </p:nvPicPr>
              <p:blipFill>
                <a:blip r:embed="rId11"/>
                <a:stretch>
                  <a:fillRect/>
                </a:stretch>
              </p:blipFill>
              <p:spPr>
                <a:xfrm>
                  <a:off x="8355696" y="2573760"/>
                  <a:ext cx="194400" cy="443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3" name="Ink 22">
                  <a:extLst>
                    <a:ext uri="{FF2B5EF4-FFF2-40B4-BE49-F238E27FC236}">
                      <a16:creationId xmlns:a16="http://schemas.microsoft.com/office/drawing/2014/main" id="{223AD8A5-391F-6AFE-6E1B-8A66BA2321A7}"/>
                    </a:ext>
                  </a:extLst>
                </p14:cNvPr>
                <p14:cNvContentPartPr/>
                <p14:nvPr/>
              </p14:nvContentPartPr>
              <p14:xfrm>
                <a:off x="8182536" y="2574120"/>
                <a:ext cx="2004120" cy="1956600"/>
              </p14:xfrm>
            </p:contentPart>
          </mc:Choice>
          <mc:Fallback xmlns="">
            <p:pic>
              <p:nvPicPr>
                <p:cNvPr id="23" name="Ink 22">
                  <a:extLst>
                    <a:ext uri="{FF2B5EF4-FFF2-40B4-BE49-F238E27FC236}">
                      <a16:creationId xmlns:a16="http://schemas.microsoft.com/office/drawing/2014/main" id="{223AD8A5-391F-6AFE-6E1B-8A66BA2321A7}"/>
                    </a:ext>
                  </a:extLst>
                </p:cNvPr>
                <p:cNvPicPr/>
                <p:nvPr/>
              </p:nvPicPr>
              <p:blipFill>
                <a:blip r:embed="rId13"/>
                <a:stretch>
                  <a:fillRect/>
                </a:stretch>
              </p:blipFill>
              <p:spPr>
                <a:xfrm>
                  <a:off x="8164896" y="2556120"/>
                  <a:ext cx="2039760" cy="1992240"/>
                </a:xfrm>
                <a:prstGeom prst="rect">
                  <a:avLst/>
                </a:prstGeom>
              </p:spPr>
            </p:pic>
          </mc:Fallback>
        </mc:AlternateContent>
      </p:grpSp>
    </p:spTree>
    <p:extLst>
      <p:ext uri="{BB962C8B-B14F-4D97-AF65-F5344CB8AC3E}">
        <p14:creationId xmlns:p14="http://schemas.microsoft.com/office/powerpoint/2010/main" val="3731086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9EE1-1867-04E3-B19D-0D224A88B071}"/>
              </a:ext>
            </a:extLst>
          </p:cNvPr>
          <p:cNvSpPr>
            <a:spLocks noGrp="1"/>
          </p:cNvSpPr>
          <p:nvPr>
            <p:ph type="title"/>
          </p:nvPr>
        </p:nvSpPr>
        <p:spPr/>
        <p:txBody>
          <a:bodyPr/>
          <a:lstStyle/>
          <a:p>
            <a:r>
              <a:rPr lang="en-US" dirty="0"/>
              <a:t>Marching problems</a:t>
            </a:r>
          </a:p>
        </p:txBody>
      </p:sp>
      <p:sp>
        <p:nvSpPr>
          <p:cNvPr id="3" name="Content Placeholder 2">
            <a:extLst>
              <a:ext uri="{FF2B5EF4-FFF2-40B4-BE49-F238E27FC236}">
                <a16:creationId xmlns:a16="http://schemas.microsoft.com/office/drawing/2014/main" id="{71244F97-A639-D366-5F56-0F8EFF6665A4}"/>
              </a:ext>
            </a:extLst>
          </p:cNvPr>
          <p:cNvSpPr>
            <a:spLocks noGrp="1"/>
          </p:cNvSpPr>
          <p:nvPr>
            <p:ph idx="1"/>
          </p:nvPr>
        </p:nvSpPr>
        <p:spPr>
          <a:xfrm>
            <a:off x="1202919" y="2011680"/>
            <a:ext cx="6222009" cy="4206240"/>
          </a:xfrm>
        </p:spPr>
        <p:txBody>
          <a:bodyPr>
            <a:normAutofit/>
          </a:bodyPr>
          <a:lstStyle/>
          <a:p>
            <a:pPr algn="just"/>
            <a:r>
              <a:rPr lang="en-US" sz="2000" dirty="0"/>
              <a:t>Marching problems are transient problems where the solution of a PDE is required on an open domain subject to a set of initial conditions and a set of boundary conditions.</a:t>
            </a:r>
          </a:p>
          <a:p>
            <a:pPr algn="just"/>
            <a:r>
              <a:rPr lang="en-US" sz="2000" kern="100" dirty="0">
                <a:effectLst/>
                <a:ea typeface="Calibri" panose="020F0502020204030204" pitchFamily="34" charset="0"/>
                <a:cs typeface="Times New Roman" panose="02020603050405020304" pitchFamily="18" charset="0"/>
              </a:rPr>
              <a:t>Generally marching problems are initial value or initial boundary value problems. Mathematically, these problems are governed by either hyperbolic or parabolic PDEs.</a:t>
            </a:r>
          </a:p>
          <a:p>
            <a:pPr algn="just"/>
            <a:r>
              <a:rPr lang="en-US" sz="2000" kern="100" dirty="0">
                <a:effectLst/>
                <a:ea typeface="Calibri" panose="020F0502020204030204" pitchFamily="34" charset="0"/>
                <a:cs typeface="Times New Roman" panose="02020603050405020304" pitchFamily="18" charset="0"/>
              </a:rPr>
              <a:t>The solution must be computed by marching outward from initial data surface while satisfying boundary conditions.</a:t>
            </a:r>
          </a:p>
          <a:p>
            <a:pPr algn="just"/>
            <a:endParaRPr lang="en-US" sz="2000" dirty="0"/>
          </a:p>
        </p:txBody>
      </p:sp>
      <p:cxnSp>
        <p:nvCxnSpPr>
          <p:cNvPr id="9" name="Straight Arrow Connector 8">
            <a:extLst>
              <a:ext uri="{FF2B5EF4-FFF2-40B4-BE49-F238E27FC236}">
                <a16:creationId xmlns:a16="http://schemas.microsoft.com/office/drawing/2014/main" id="{8F2E54E8-CBBC-3CBA-073F-3E2F69AE8186}"/>
              </a:ext>
            </a:extLst>
          </p:cNvPr>
          <p:cNvCxnSpPr/>
          <p:nvPr/>
        </p:nvCxnSpPr>
        <p:spPr>
          <a:xfrm>
            <a:off x="8595360" y="5023104"/>
            <a:ext cx="3340608" cy="0"/>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303C37B3-41CD-D82A-891B-B7341852BE16}"/>
              </a:ext>
            </a:extLst>
          </p:cNvPr>
          <p:cNvCxnSpPr/>
          <p:nvPr/>
        </p:nvCxnSpPr>
        <p:spPr>
          <a:xfrm flipH="1" flipV="1">
            <a:off x="7949184" y="3429000"/>
            <a:ext cx="646176" cy="1594104"/>
          </a:xfrm>
          <a:prstGeom prst="line">
            <a:avLst/>
          </a:prstGeom>
          <a:ln w="38100">
            <a:solidFill>
              <a:schemeClr val="tx1"/>
            </a:solidFill>
          </a:ln>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6C46BFC6-7B07-3C4E-0231-A81D60D66386}"/>
              </a:ext>
            </a:extLst>
          </p:cNvPr>
          <p:cNvCxnSpPr/>
          <p:nvPr/>
        </p:nvCxnSpPr>
        <p:spPr>
          <a:xfrm flipV="1">
            <a:off x="10509504" y="3514344"/>
            <a:ext cx="477495" cy="15087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7" name="Ink 16">
                <a:extLst>
                  <a:ext uri="{FF2B5EF4-FFF2-40B4-BE49-F238E27FC236}">
                    <a16:creationId xmlns:a16="http://schemas.microsoft.com/office/drawing/2014/main" id="{87CA5208-4101-4ED1-5560-6FA0F7434E6F}"/>
                  </a:ext>
                </a:extLst>
              </p14:cNvPr>
              <p14:cNvContentPartPr/>
              <p14:nvPr/>
            </p14:nvContentPartPr>
            <p14:xfrm>
              <a:off x="12642576" y="4692360"/>
              <a:ext cx="5760" cy="5400"/>
            </p14:xfrm>
          </p:contentPart>
        </mc:Choice>
        <mc:Fallback xmlns="">
          <p:pic>
            <p:nvPicPr>
              <p:cNvPr id="17" name="Ink 16">
                <a:extLst>
                  <a:ext uri="{FF2B5EF4-FFF2-40B4-BE49-F238E27FC236}">
                    <a16:creationId xmlns:a16="http://schemas.microsoft.com/office/drawing/2014/main" id="{87CA5208-4101-4ED1-5560-6FA0F7434E6F}"/>
                  </a:ext>
                </a:extLst>
              </p:cNvPr>
              <p:cNvPicPr/>
              <p:nvPr/>
            </p:nvPicPr>
            <p:blipFill>
              <a:blip r:embed="rId3"/>
              <a:stretch>
                <a:fillRect/>
              </a:stretch>
            </p:blipFill>
            <p:spPr>
              <a:xfrm>
                <a:off x="12624936" y="4674360"/>
                <a:ext cx="41400" cy="41040"/>
              </a:xfrm>
              <a:prstGeom prst="rect">
                <a:avLst/>
              </a:prstGeom>
            </p:spPr>
          </p:pic>
        </mc:Fallback>
      </mc:AlternateContent>
      <p:grpSp>
        <p:nvGrpSpPr>
          <p:cNvPr id="55" name="Group 54">
            <a:extLst>
              <a:ext uri="{FF2B5EF4-FFF2-40B4-BE49-F238E27FC236}">
                <a16:creationId xmlns:a16="http://schemas.microsoft.com/office/drawing/2014/main" id="{0DC74DE0-4C97-5D76-3622-E22448A44097}"/>
              </a:ext>
            </a:extLst>
          </p:cNvPr>
          <p:cNvGrpSpPr/>
          <p:nvPr/>
        </p:nvGrpSpPr>
        <p:grpSpPr>
          <a:xfrm>
            <a:off x="10864536" y="3996120"/>
            <a:ext cx="273240" cy="383400"/>
            <a:chOff x="10864536" y="3996120"/>
            <a:chExt cx="273240" cy="383400"/>
          </a:xfrm>
        </p:grpSpPr>
        <mc:AlternateContent xmlns:mc="http://schemas.openxmlformats.org/markup-compatibility/2006" xmlns:p14="http://schemas.microsoft.com/office/powerpoint/2010/main">
          <mc:Choice Requires="p14">
            <p:contentPart p14:bwMode="auto" r:id="rId4">
              <p14:nvContentPartPr>
                <p14:cNvPr id="53" name="Ink 52">
                  <a:extLst>
                    <a:ext uri="{FF2B5EF4-FFF2-40B4-BE49-F238E27FC236}">
                      <a16:creationId xmlns:a16="http://schemas.microsoft.com/office/drawing/2014/main" id="{923AD0D6-FBA9-8A8F-D33A-73DFBEFDA196}"/>
                    </a:ext>
                  </a:extLst>
                </p14:cNvPr>
                <p14:cNvContentPartPr/>
                <p14:nvPr/>
              </p14:nvContentPartPr>
              <p14:xfrm>
                <a:off x="10901976" y="4058400"/>
                <a:ext cx="97920" cy="283320"/>
              </p14:xfrm>
            </p:contentPart>
          </mc:Choice>
          <mc:Fallback xmlns="">
            <p:pic>
              <p:nvPicPr>
                <p:cNvPr id="53" name="Ink 52">
                  <a:extLst>
                    <a:ext uri="{FF2B5EF4-FFF2-40B4-BE49-F238E27FC236}">
                      <a16:creationId xmlns:a16="http://schemas.microsoft.com/office/drawing/2014/main" id="{923AD0D6-FBA9-8A8F-D33A-73DFBEFDA196}"/>
                    </a:ext>
                  </a:extLst>
                </p:cNvPr>
                <p:cNvPicPr/>
                <p:nvPr/>
              </p:nvPicPr>
              <p:blipFill>
                <a:blip r:embed="rId5"/>
                <a:stretch>
                  <a:fillRect/>
                </a:stretch>
              </p:blipFill>
              <p:spPr>
                <a:xfrm>
                  <a:off x="10883976" y="4040760"/>
                  <a:ext cx="13356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4" name="Ink 53">
                  <a:extLst>
                    <a:ext uri="{FF2B5EF4-FFF2-40B4-BE49-F238E27FC236}">
                      <a16:creationId xmlns:a16="http://schemas.microsoft.com/office/drawing/2014/main" id="{BB397959-A8C2-52BB-FA64-09223FBCEF92}"/>
                    </a:ext>
                  </a:extLst>
                </p14:cNvPr>
                <p14:cNvContentPartPr/>
                <p14:nvPr/>
              </p14:nvContentPartPr>
              <p14:xfrm>
                <a:off x="10864536" y="3996120"/>
                <a:ext cx="273240" cy="383400"/>
              </p14:xfrm>
            </p:contentPart>
          </mc:Choice>
          <mc:Fallback xmlns="">
            <p:pic>
              <p:nvPicPr>
                <p:cNvPr id="54" name="Ink 53">
                  <a:extLst>
                    <a:ext uri="{FF2B5EF4-FFF2-40B4-BE49-F238E27FC236}">
                      <a16:creationId xmlns:a16="http://schemas.microsoft.com/office/drawing/2014/main" id="{BB397959-A8C2-52BB-FA64-09223FBCEF92}"/>
                    </a:ext>
                  </a:extLst>
                </p:cNvPr>
                <p:cNvPicPr/>
                <p:nvPr/>
              </p:nvPicPr>
              <p:blipFill>
                <a:blip r:embed="rId7"/>
                <a:stretch>
                  <a:fillRect/>
                </a:stretch>
              </p:blipFill>
              <p:spPr>
                <a:xfrm>
                  <a:off x="10846536" y="3978480"/>
                  <a:ext cx="308880" cy="419040"/>
                </a:xfrm>
                <a:prstGeom prst="rect">
                  <a:avLst/>
                </a:prstGeom>
              </p:spPr>
            </p:pic>
          </mc:Fallback>
        </mc:AlternateContent>
      </p:grpSp>
      <p:grpSp>
        <p:nvGrpSpPr>
          <p:cNvPr id="59" name="Group 58">
            <a:extLst>
              <a:ext uri="{FF2B5EF4-FFF2-40B4-BE49-F238E27FC236}">
                <a16:creationId xmlns:a16="http://schemas.microsoft.com/office/drawing/2014/main" id="{5D8FC495-566D-DF90-A0A5-EB54EEBBFC82}"/>
              </a:ext>
            </a:extLst>
          </p:cNvPr>
          <p:cNvGrpSpPr/>
          <p:nvPr/>
        </p:nvGrpSpPr>
        <p:grpSpPr>
          <a:xfrm>
            <a:off x="9238056" y="3682560"/>
            <a:ext cx="250200" cy="336600"/>
            <a:chOff x="9238056" y="3682560"/>
            <a:chExt cx="250200" cy="336600"/>
          </a:xfrm>
        </p:grpSpPr>
        <mc:AlternateContent xmlns:mc="http://schemas.openxmlformats.org/markup-compatibility/2006" xmlns:p14="http://schemas.microsoft.com/office/powerpoint/2010/main">
          <mc:Choice Requires="p14">
            <p:contentPart p14:bwMode="auto" r:id="rId8">
              <p14:nvContentPartPr>
                <p14:cNvPr id="56" name="Ink 55">
                  <a:extLst>
                    <a:ext uri="{FF2B5EF4-FFF2-40B4-BE49-F238E27FC236}">
                      <a16:creationId xmlns:a16="http://schemas.microsoft.com/office/drawing/2014/main" id="{46DE9BDB-FB1F-B0FA-245A-10F01D270309}"/>
                    </a:ext>
                  </a:extLst>
                </p14:cNvPr>
                <p14:cNvContentPartPr/>
                <p14:nvPr/>
              </p14:nvContentPartPr>
              <p14:xfrm>
                <a:off x="9238056" y="3702720"/>
                <a:ext cx="10440" cy="8280"/>
              </p14:xfrm>
            </p:contentPart>
          </mc:Choice>
          <mc:Fallback xmlns="">
            <p:pic>
              <p:nvPicPr>
                <p:cNvPr id="56" name="Ink 55">
                  <a:extLst>
                    <a:ext uri="{FF2B5EF4-FFF2-40B4-BE49-F238E27FC236}">
                      <a16:creationId xmlns:a16="http://schemas.microsoft.com/office/drawing/2014/main" id="{46DE9BDB-FB1F-B0FA-245A-10F01D270309}"/>
                    </a:ext>
                  </a:extLst>
                </p:cNvPr>
                <p:cNvPicPr/>
                <p:nvPr/>
              </p:nvPicPr>
              <p:blipFill>
                <a:blip r:embed="rId9"/>
                <a:stretch>
                  <a:fillRect/>
                </a:stretch>
              </p:blipFill>
              <p:spPr>
                <a:xfrm>
                  <a:off x="9220056" y="3684720"/>
                  <a:ext cx="4608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7" name="Ink 56">
                  <a:extLst>
                    <a:ext uri="{FF2B5EF4-FFF2-40B4-BE49-F238E27FC236}">
                      <a16:creationId xmlns:a16="http://schemas.microsoft.com/office/drawing/2014/main" id="{A9400DFD-B4C9-38D8-E89D-92FA9EA1D763}"/>
                    </a:ext>
                  </a:extLst>
                </p14:cNvPr>
                <p14:cNvContentPartPr/>
                <p14:nvPr/>
              </p14:nvContentPartPr>
              <p14:xfrm>
                <a:off x="9259296" y="3696960"/>
                <a:ext cx="124200" cy="322200"/>
              </p14:xfrm>
            </p:contentPart>
          </mc:Choice>
          <mc:Fallback xmlns="">
            <p:pic>
              <p:nvPicPr>
                <p:cNvPr id="57" name="Ink 56">
                  <a:extLst>
                    <a:ext uri="{FF2B5EF4-FFF2-40B4-BE49-F238E27FC236}">
                      <a16:creationId xmlns:a16="http://schemas.microsoft.com/office/drawing/2014/main" id="{A9400DFD-B4C9-38D8-E89D-92FA9EA1D763}"/>
                    </a:ext>
                  </a:extLst>
                </p:cNvPr>
                <p:cNvPicPr/>
                <p:nvPr/>
              </p:nvPicPr>
              <p:blipFill>
                <a:blip r:embed="rId11"/>
                <a:stretch>
                  <a:fillRect/>
                </a:stretch>
              </p:blipFill>
              <p:spPr>
                <a:xfrm>
                  <a:off x="9241656" y="3678960"/>
                  <a:ext cx="15984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8" name="Ink 57">
                  <a:extLst>
                    <a:ext uri="{FF2B5EF4-FFF2-40B4-BE49-F238E27FC236}">
                      <a16:creationId xmlns:a16="http://schemas.microsoft.com/office/drawing/2014/main" id="{E42C8883-1D8D-74E8-1B1E-B68CFE4D4170}"/>
                    </a:ext>
                  </a:extLst>
                </p14:cNvPr>
                <p14:cNvContentPartPr/>
                <p14:nvPr/>
              </p14:nvContentPartPr>
              <p14:xfrm>
                <a:off x="9246336" y="3682560"/>
                <a:ext cx="241920" cy="299880"/>
              </p14:xfrm>
            </p:contentPart>
          </mc:Choice>
          <mc:Fallback xmlns="">
            <p:pic>
              <p:nvPicPr>
                <p:cNvPr id="58" name="Ink 57">
                  <a:extLst>
                    <a:ext uri="{FF2B5EF4-FFF2-40B4-BE49-F238E27FC236}">
                      <a16:creationId xmlns:a16="http://schemas.microsoft.com/office/drawing/2014/main" id="{E42C8883-1D8D-74E8-1B1E-B68CFE4D4170}"/>
                    </a:ext>
                  </a:extLst>
                </p:cNvPr>
                <p:cNvPicPr/>
                <p:nvPr/>
              </p:nvPicPr>
              <p:blipFill>
                <a:blip r:embed="rId13"/>
                <a:stretch>
                  <a:fillRect/>
                </a:stretch>
              </p:blipFill>
              <p:spPr>
                <a:xfrm>
                  <a:off x="9228696" y="3664920"/>
                  <a:ext cx="277560" cy="335520"/>
                </a:xfrm>
                <a:prstGeom prst="rect">
                  <a:avLst/>
                </a:prstGeom>
              </p:spPr>
            </p:pic>
          </mc:Fallback>
        </mc:AlternateContent>
      </p:grpSp>
      <p:grpSp>
        <p:nvGrpSpPr>
          <p:cNvPr id="63" name="Group 62">
            <a:extLst>
              <a:ext uri="{FF2B5EF4-FFF2-40B4-BE49-F238E27FC236}">
                <a16:creationId xmlns:a16="http://schemas.microsoft.com/office/drawing/2014/main" id="{EA1196DA-64A6-4407-A3BF-FFF6E25C5FDC}"/>
              </a:ext>
            </a:extLst>
          </p:cNvPr>
          <p:cNvGrpSpPr/>
          <p:nvPr/>
        </p:nvGrpSpPr>
        <p:grpSpPr>
          <a:xfrm>
            <a:off x="8808216" y="2638920"/>
            <a:ext cx="276480" cy="569520"/>
            <a:chOff x="8808216" y="2638920"/>
            <a:chExt cx="276480" cy="569520"/>
          </a:xfrm>
        </p:grpSpPr>
        <mc:AlternateContent xmlns:mc="http://schemas.openxmlformats.org/markup-compatibility/2006" xmlns:p14="http://schemas.microsoft.com/office/powerpoint/2010/main">
          <mc:Choice Requires="p14">
            <p:contentPart p14:bwMode="auto" r:id="rId14">
              <p14:nvContentPartPr>
                <p14:cNvPr id="60" name="Ink 59">
                  <a:extLst>
                    <a:ext uri="{FF2B5EF4-FFF2-40B4-BE49-F238E27FC236}">
                      <a16:creationId xmlns:a16="http://schemas.microsoft.com/office/drawing/2014/main" id="{0AFC7F92-5621-DCDD-FD8D-7FA5E03EA821}"/>
                    </a:ext>
                  </a:extLst>
                </p14:cNvPr>
                <p14:cNvContentPartPr/>
                <p14:nvPr/>
              </p14:nvContentPartPr>
              <p14:xfrm>
                <a:off x="8919096" y="2666280"/>
                <a:ext cx="69120" cy="542160"/>
              </p14:xfrm>
            </p:contentPart>
          </mc:Choice>
          <mc:Fallback xmlns="">
            <p:pic>
              <p:nvPicPr>
                <p:cNvPr id="60" name="Ink 59">
                  <a:extLst>
                    <a:ext uri="{FF2B5EF4-FFF2-40B4-BE49-F238E27FC236}">
                      <a16:creationId xmlns:a16="http://schemas.microsoft.com/office/drawing/2014/main" id="{0AFC7F92-5621-DCDD-FD8D-7FA5E03EA821}"/>
                    </a:ext>
                  </a:extLst>
                </p:cNvPr>
                <p:cNvPicPr/>
                <p:nvPr/>
              </p:nvPicPr>
              <p:blipFill>
                <a:blip r:embed="rId15"/>
                <a:stretch>
                  <a:fillRect/>
                </a:stretch>
              </p:blipFill>
              <p:spPr>
                <a:xfrm>
                  <a:off x="8901096" y="2648640"/>
                  <a:ext cx="104760" cy="577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1" name="Ink 60">
                  <a:extLst>
                    <a:ext uri="{FF2B5EF4-FFF2-40B4-BE49-F238E27FC236}">
                      <a16:creationId xmlns:a16="http://schemas.microsoft.com/office/drawing/2014/main" id="{2045B37F-664D-2230-34D9-2798BA095999}"/>
                    </a:ext>
                  </a:extLst>
                </p14:cNvPr>
                <p14:cNvContentPartPr/>
                <p14:nvPr/>
              </p14:nvContentPartPr>
              <p14:xfrm>
                <a:off x="8808216" y="2638920"/>
                <a:ext cx="110520" cy="210960"/>
              </p14:xfrm>
            </p:contentPart>
          </mc:Choice>
          <mc:Fallback xmlns="">
            <p:pic>
              <p:nvPicPr>
                <p:cNvPr id="61" name="Ink 60">
                  <a:extLst>
                    <a:ext uri="{FF2B5EF4-FFF2-40B4-BE49-F238E27FC236}">
                      <a16:creationId xmlns:a16="http://schemas.microsoft.com/office/drawing/2014/main" id="{2045B37F-664D-2230-34D9-2798BA095999}"/>
                    </a:ext>
                  </a:extLst>
                </p:cNvPr>
                <p:cNvPicPr/>
                <p:nvPr/>
              </p:nvPicPr>
              <p:blipFill>
                <a:blip r:embed="rId17"/>
                <a:stretch>
                  <a:fillRect/>
                </a:stretch>
              </p:blipFill>
              <p:spPr>
                <a:xfrm>
                  <a:off x="8790576" y="2621280"/>
                  <a:ext cx="14616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2" name="Ink 61">
                  <a:extLst>
                    <a:ext uri="{FF2B5EF4-FFF2-40B4-BE49-F238E27FC236}">
                      <a16:creationId xmlns:a16="http://schemas.microsoft.com/office/drawing/2014/main" id="{957AC209-D249-B28D-FCF5-669413A05185}"/>
                    </a:ext>
                  </a:extLst>
                </p14:cNvPr>
                <p14:cNvContentPartPr/>
                <p14:nvPr/>
              </p14:nvContentPartPr>
              <p14:xfrm>
                <a:off x="8898216" y="2660520"/>
                <a:ext cx="186480" cy="169560"/>
              </p14:xfrm>
            </p:contentPart>
          </mc:Choice>
          <mc:Fallback xmlns="">
            <p:pic>
              <p:nvPicPr>
                <p:cNvPr id="62" name="Ink 61">
                  <a:extLst>
                    <a:ext uri="{FF2B5EF4-FFF2-40B4-BE49-F238E27FC236}">
                      <a16:creationId xmlns:a16="http://schemas.microsoft.com/office/drawing/2014/main" id="{957AC209-D249-B28D-FCF5-669413A05185}"/>
                    </a:ext>
                  </a:extLst>
                </p:cNvPr>
                <p:cNvPicPr/>
                <p:nvPr/>
              </p:nvPicPr>
              <p:blipFill>
                <a:blip r:embed="rId19"/>
                <a:stretch>
                  <a:fillRect/>
                </a:stretch>
              </p:blipFill>
              <p:spPr>
                <a:xfrm>
                  <a:off x="8880216" y="2642520"/>
                  <a:ext cx="222120" cy="205200"/>
                </a:xfrm>
                <a:prstGeom prst="rect">
                  <a:avLst/>
                </a:prstGeom>
              </p:spPr>
            </p:pic>
          </mc:Fallback>
        </mc:AlternateContent>
      </p:grpSp>
      <p:grpSp>
        <p:nvGrpSpPr>
          <p:cNvPr id="71" name="Group 70">
            <a:extLst>
              <a:ext uri="{FF2B5EF4-FFF2-40B4-BE49-F238E27FC236}">
                <a16:creationId xmlns:a16="http://schemas.microsoft.com/office/drawing/2014/main" id="{AC537362-7D45-1450-6600-65D3685270EB}"/>
              </a:ext>
            </a:extLst>
          </p:cNvPr>
          <p:cNvGrpSpPr/>
          <p:nvPr/>
        </p:nvGrpSpPr>
        <p:grpSpPr>
          <a:xfrm>
            <a:off x="9202416" y="2551080"/>
            <a:ext cx="261000" cy="310320"/>
            <a:chOff x="9202416" y="2551080"/>
            <a:chExt cx="261000" cy="310320"/>
          </a:xfrm>
        </p:grpSpPr>
        <mc:AlternateContent xmlns:mc="http://schemas.openxmlformats.org/markup-compatibility/2006" xmlns:p14="http://schemas.microsoft.com/office/powerpoint/2010/main">
          <mc:Choice Requires="p14">
            <p:contentPart p14:bwMode="auto" r:id="rId20">
              <p14:nvContentPartPr>
                <p14:cNvPr id="64" name="Ink 63">
                  <a:extLst>
                    <a:ext uri="{FF2B5EF4-FFF2-40B4-BE49-F238E27FC236}">
                      <a16:creationId xmlns:a16="http://schemas.microsoft.com/office/drawing/2014/main" id="{9A91335F-B6F8-93A0-A8F3-3CE61851D785}"/>
                    </a:ext>
                  </a:extLst>
                </p14:cNvPr>
                <p14:cNvContentPartPr/>
                <p14:nvPr/>
              </p14:nvContentPartPr>
              <p14:xfrm>
                <a:off x="9289896" y="2551080"/>
                <a:ext cx="173520" cy="310320"/>
              </p14:xfrm>
            </p:contentPart>
          </mc:Choice>
          <mc:Fallback xmlns="">
            <p:pic>
              <p:nvPicPr>
                <p:cNvPr id="64" name="Ink 63">
                  <a:extLst>
                    <a:ext uri="{FF2B5EF4-FFF2-40B4-BE49-F238E27FC236}">
                      <a16:creationId xmlns:a16="http://schemas.microsoft.com/office/drawing/2014/main" id="{9A91335F-B6F8-93A0-A8F3-3CE61851D785}"/>
                    </a:ext>
                  </a:extLst>
                </p:cNvPr>
                <p:cNvPicPr/>
                <p:nvPr/>
              </p:nvPicPr>
              <p:blipFill>
                <a:blip r:embed="rId21"/>
                <a:stretch>
                  <a:fillRect/>
                </a:stretch>
              </p:blipFill>
              <p:spPr>
                <a:xfrm>
                  <a:off x="9271896" y="2533080"/>
                  <a:ext cx="209160" cy="3459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5" name="Ink 64">
                  <a:extLst>
                    <a:ext uri="{FF2B5EF4-FFF2-40B4-BE49-F238E27FC236}">
                      <a16:creationId xmlns:a16="http://schemas.microsoft.com/office/drawing/2014/main" id="{41D14F11-CEB7-CB47-A40B-0B201B788AAD}"/>
                    </a:ext>
                  </a:extLst>
                </p14:cNvPr>
                <p14:cNvContentPartPr/>
                <p14:nvPr/>
              </p14:nvContentPartPr>
              <p14:xfrm>
                <a:off x="9202416" y="2677800"/>
                <a:ext cx="187920" cy="74160"/>
              </p14:xfrm>
            </p:contentPart>
          </mc:Choice>
          <mc:Fallback xmlns="">
            <p:pic>
              <p:nvPicPr>
                <p:cNvPr id="65" name="Ink 64">
                  <a:extLst>
                    <a:ext uri="{FF2B5EF4-FFF2-40B4-BE49-F238E27FC236}">
                      <a16:creationId xmlns:a16="http://schemas.microsoft.com/office/drawing/2014/main" id="{41D14F11-CEB7-CB47-A40B-0B201B788AAD}"/>
                    </a:ext>
                  </a:extLst>
                </p:cNvPr>
                <p:cNvPicPr/>
                <p:nvPr/>
              </p:nvPicPr>
              <p:blipFill>
                <a:blip r:embed="rId23"/>
                <a:stretch>
                  <a:fillRect/>
                </a:stretch>
              </p:blipFill>
              <p:spPr>
                <a:xfrm>
                  <a:off x="9184416" y="2660160"/>
                  <a:ext cx="223560" cy="109800"/>
                </a:xfrm>
                <a:prstGeom prst="rect">
                  <a:avLst/>
                </a:prstGeom>
              </p:spPr>
            </p:pic>
          </mc:Fallback>
        </mc:AlternateContent>
      </p:grpSp>
      <p:grpSp>
        <p:nvGrpSpPr>
          <p:cNvPr id="70" name="Group 69">
            <a:extLst>
              <a:ext uri="{FF2B5EF4-FFF2-40B4-BE49-F238E27FC236}">
                <a16:creationId xmlns:a16="http://schemas.microsoft.com/office/drawing/2014/main" id="{5F4ECEE2-2F93-F00F-17C8-098B73B5119B}"/>
              </a:ext>
            </a:extLst>
          </p:cNvPr>
          <p:cNvGrpSpPr/>
          <p:nvPr/>
        </p:nvGrpSpPr>
        <p:grpSpPr>
          <a:xfrm>
            <a:off x="9726216" y="2516520"/>
            <a:ext cx="900720" cy="347760"/>
            <a:chOff x="9726216" y="2516520"/>
            <a:chExt cx="900720" cy="347760"/>
          </a:xfrm>
        </p:grpSpPr>
        <mc:AlternateContent xmlns:mc="http://schemas.openxmlformats.org/markup-compatibility/2006" xmlns:p14="http://schemas.microsoft.com/office/powerpoint/2010/main">
          <mc:Choice Requires="p14">
            <p:contentPart p14:bwMode="auto" r:id="rId24">
              <p14:nvContentPartPr>
                <p14:cNvPr id="66" name="Ink 65">
                  <a:extLst>
                    <a:ext uri="{FF2B5EF4-FFF2-40B4-BE49-F238E27FC236}">
                      <a16:creationId xmlns:a16="http://schemas.microsoft.com/office/drawing/2014/main" id="{83BF6BDE-C7CC-9499-1556-EAEBD7AE5FC7}"/>
                    </a:ext>
                  </a:extLst>
                </p14:cNvPr>
                <p14:cNvContentPartPr/>
                <p14:nvPr/>
              </p14:nvContentPartPr>
              <p14:xfrm>
                <a:off x="9726216" y="2596800"/>
                <a:ext cx="147240" cy="211320"/>
              </p14:xfrm>
            </p:contentPart>
          </mc:Choice>
          <mc:Fallback xmlns="">
            <p:pic>
              <p:nvPicPr>
                <p:cNvPr id="66" name="Ink 65">
                  <a:extLst>
                    <a:ext uri="{FF2B5EF4-FFF2-40B4-BE49-F238E27FC236}">
                      <a16:creationId xmlns:a16="http://schemas.microsoft.com/office/drawing/2014/main" id="{83BF6BDE-C7CC-9499-1556-EAEBD7AE5FC7}"/>
                    </a:ext>
                  </a:extLst>
                </p:cNvPr>
                <p:cNvPicPr/>
                <p:nvPr/>
              </p:nvPicPr>
              <p:blipFill>
                <a:blip r:embed="rId25"/>
                <a:stretch>
                  <a:fillRect/>
                </a:stretch>
              </p:blipFill>
              <p:spPr>
                <a:xfrm>
                  <a:off x="9708576" y="2578800"/>
                  <a:ext cx="18288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67" name="Ink 66">
                  <a:extLst>
                    <a:ext uri="{FF2B5EF4-FFF2-40B4-BE49-F238E27FC236}">
                      <a16:creationId xmlns:a16="http://schemas.microsoft.com/office/drawing/2014/main" id="{8B40987D-C321-32C0-291C-6DBAD25DF830}"/>
                    </a:ext>
                  </a:extLst>
                </p14:cNvPr>
                <p14:cNvContentPartPr/>
                <p14:nvPr/>
              </p14:nvContentPartPr>
              <p14:xfrm>
                <a:off x="9876696" y="2585640"/>
                <a:ext cx="92880" cy="167760"/>
              </p14:xfrm>
            </p:contentPart>
          </mc:Choice>
          <mc:Fallback xmlns="">
            <p:pic>
              <p:nvPicPr>
                <p:cNvPr id="67" name="Ink 66">
                  <a:extLst>
                    <a:ext uri="{FF2B5EF4-FFF2-40B4-BE49-F238E27FC236}">
                      <a16:creationId xmlns:a16="http://schemas.microsoft.com/office/drawing/2014/main" id="{8B40987D-C321-32C0-291C-6DBAD25DF830}"/>
                    </a:ext>
                  </a:extLst>
                </p:cNvPr>
                <p:cNvPicPr/>
                <p:nvPr/>
              </p:nvPicPr>
              <p:blipFill>
                <a:blip r:embed="rId27"/>
                <a:stretch>
                  <a:fillRect/>
                </a:stretch>
              </p:blipFill>
              <p:spPr>
                <a:xfrm>
                  <a:off x="9859056" y="2567640"/>
                  <a:ext cx="12852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68" name="Ink 67">
                  <a:extLst>
                    <a:ext uri="{FF2B5EF4-FFF2-40B4-BE49-F238E27FC236}">
                      <a16:creationId xmlns:a16="http://schemas.microsoft.com/office/drawing/2014/main" id="{D2BC11EB-C52F-DB3F-2D2B-54CCA1A28673}"/>
                    </a:ext>
                  </a:extLst>
                </p14:cNvPr>
                <p14:cNvContentPartPr/>
                <p14:nvPr/>
              </p14:nvContentPartPr>
              <p14:xfrm>
                <a:off x="9890016" y="2564760"/>
                <a:ext cx="318960" cy="199080"/>
              </p14:xfrm>
            </p:contentPart>
          </mc:Choice>
          <mc:Fallback xmlns="">
            <p:pic>
              <p:nvPicPr>
                <p:cNvPr id="68" name="Ink 67">
                  <a:extLst>
                    <a:ext uri="{FF2B5EF4-FFF2-40B4-BE49-F238E27FC236}">
                      <a16:creationId xmlns:a16="http://schemas.microsoft.com/office/drawing/2014/main" id="{D2BC11EB-C52F-DB3F-2D2B-54CCA1A28673}"/>
                    </a:ext>
                  </a:extLst>
                </p:cNvPr>
                <p:cNvPicPr/>
                <p:nvPr/>
              </p:nvPicPr>
              <p:blipFill>
                <a:blip r:embed="rId29"/>
                <a:stretch>
                  <a:fillRect/>
                </a:stretch>
              </p:blipFill>
              <p:spPr>
                <a:xfrm>
                  <a:off x="9872016" y="2547120"/>
                  <a:ext cx="35460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69" name="Ink 68">
                  <a:extLst>
                    <a:ext uri="{FF2B5EF4-FFF2-40B4-BE49-F238E27FC236}">
                      <a16:creationId xmlns:a16="http://schemas.microsoft.com/office/drawing/2014/main" id="{94C7F41E-C2BF-50EC-1543-498E0662E58E}"/>
                    </a:ext>
                  </a:extLst>
                </p14:cNvPr>
                <p14:cNvContentPartPr/>
                <p14:nvPr/>
              </p14:nvContentPartPr>
              <p14:xfrm>
                <a:off x="10382136" y="2516520"/>
                <a:ext cx="244800" cy="347760"/>
              </p14:xfrm>
            </p:contentPart>
          </mc:Choice>
          <mc:Fallback xmlns="">
            <p:pic>
              <p:nvPicPr>
                <p:cNvPr id="69" name="Ink 68">
                  <a:extLst>
                    <a:ext uri="{FF2B5EF4-FFF2-40B4-BE49-F238E27FC236}">
                      <a16:creationId xmlns:a16="http://schemas.microsoft.com/office/drawing/2014/main" id="{94C7F41E-C2BF-50EC-1543-498E0662E58E}"/>
                    </a:ext>
                  </a:extLst>
                </p:cNvPr>
                <p:cNvPicPr/>
                <p:nvPr/>
              </p:nvPicPr>
              <p:blipFill>
                <a:blip r:embed="rId31"/>
                <a:stretch>
                  <a:fillRect/>
                </a:stretch>
              </p:blipFill>
              <p:spPr>
                <a:xfrm>
                  <a:off x="10364496" y="2498520"/>
                  <a:ext cx="280440" cy="383400"/>
                </a:xfrm>
                <a:prstGeom prst="rect">
                  <a:avLst/>
                </a:prstGeom>
              </p:spPr>
            </p:pic>
          </mc:Fallback>
        </mc:AlternateContent>
      </p:grpSp>
      <p:sp>
        <p:nvSpPr>
          <p:cNvPr id="85" name="TextBox 84">
            <a:extLst>
              <a:ext uri="{FF2B5EF4-FFF2-40B4-BE49-F238E27FC236}">
                <a16:creationId xmlns:a16="http://schemas.microsoft.com/office/drawing/2014/main" id="{B49ECEC8-30C8-BFDD-761E-05DCA1A4F9A7}"/>
              </a:ext>
            </a:extLst>
          </p:cNvPr>
          <p:cNvSpPr txBox="1"/>
          <p:nvPr/>
        </p:nvSpPr>
        <p:spPr>
          <a:xfrm>
            <a:off x="9383496" y="5340095"/>
            <a:ext cx="1955064" cy="369332"/>
          </a:xfrm>
          <a:prstGeom prst="rect">
            <a:avLst/>
          </a:prstGeom>
          <a:noFill/>
        </p:spPr>
        <p:txBody>
          <a:bodyPr wrap="square" rtlCol="0">
            <a:spAutoFit/>
          </a:bodyPr>
          <a:lstStyle/>
          <a:p>
            <a:r>
              <a:rPr lang="en-US" dirty="0"/>
              <a:t>Initial surface</a:t>
            </a:r>
          </a:p>
        </p:txBody>
      </p:sp>
      <p:grpSp>
        <p:nvGrpSpPr>
          <p:cNvPr id="89" name="Group 88">
            <a:extLst>
              <a:ext uri="{FF2B5EF4-FFF2-40B4-BE49-F238E27FC236}">
                <a16:creationId xmlns:a16="http://schemas.microsoft.com/office/drawing/2014/main" id="{293C025D-FCD2-94DB-562C-726324CAEBFF}"/>
              </a:ext>
            </a:extLst>
          </p:cNvPr>
          <p:cNvGrpSpPr/>
          <p:nvPr/>
        </p:nvGrpSpPr>
        <p:grpSpPr>
          <a:xfrm>
            <a:off x="8949336" y="5102760"/>
            <a:ext cx="516960" cy="505080"/>
            <a:chOff x="8949336" y="5102760"/>
            <a:chExt cx="516960" cy="505080"/>
          </a:xfrm>
        </p:grpSpPr>
        <mc:AlternateContent xmlns:mc="http://schemas.openxmlformats.org/markup-compatibility/2006" xmlns:p14="http://schemas.microsoft.com/office/powerpoint/2010/main">
          <mc:Choice Requires="p14">
            <p:contentPart p14:bwMode="auto" r:id="rId32">
              <p14:nvContentPartPr>
                <p14:cNvPr id="87" name="Ink 86">
                  <a:extLst>
                    <a:ext uri="{FF2B5EF4-FFF2-40B4-BE49-F238E27FC236}">
                      <a16:creationId xmlns:a16="http://schemas.microsoft.com/office/drawing/2014/main" id="{CD6EC799-DC4B-7E26-9B38-B03444BC35DB}"/>
                    </a:ext>
                  </a:extLst>
                </p14:cNvPr>
                <p14:cNvContentPartPr/>
                <p14:nvPr/>
              </p14:nvContentPartPr>
              <p14:xfrm>
                <a:off x="8949336" y="5102760"/>
                <a:ext cx="405000" cy="394560"/>
              </p14:xfrm>
            </p:contentPart>
          </mc:Choice>
          <mc:Fallback xmlns="">
            <p:pic>
              <p:nvPicPr>
                <p:cNvPr id="87" name="Ink 86">
                  <a:extLst>
                    <a:ext uri="{FF2B5EF4-FFF2-40B4-BE49-F238E27FC236}">
                      <a16:creationId xmlns:a16="http://schemas.microsoft.com/office/drawing/2014/main" id="{CD6EC799-DC4B-7E26-9B38-B03444BC35DB}"/>
                    </a:ext>
                  </a:extLst>
                </p:cNvPr>
                <p:cNvPicPr/>
                <p:nvPr/>
              </p:nvPicPr>
              <p:blipFill>
                <a:blip r:embed="rId33"/>
                <a:stretch>
                  <a:fillRect/>
                </a:stretch>
              </p:blipFill>
              <p:spPr>
                <a:xfrm>
                  <a:off x="8943216" y="5096640"/>
                  <a:ext cx="417240"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88" name="Ink 87">
                  <a:extLst>
                    <a:ext uri="{FF2B5EF4-FFF2-40B4-BE49-F238E27FC236}">
                      <a16:creationId xmlns:a16="http://schemas.microsoft.com/office/drawing/2014/main" id="{085359B9-1653-6EBC-935D-CE4E86532DB2}"/>
                    </a:ext>
                  </a:extLst>
                </p14:cNvPr>
                <p14:cNvContentPartPr/>
                <p14:nvPr/>
              </p14:nvContentPartPr>
              <p14:xfrm>
                <a:off x="9290256" y="5405160"/>
                <a:ext cx="176040" cy="202680"/>
              </p14:xfrm>
            </p:contentPart>
          </mc:Choice>
          <mc:Fallback xmlns="">
            <p:pic>
              <p:nvPicPr>
                <p:cNvPr id="88" name="Ink 87">
                  <a:extLst>
                    <a:ext uri="{FF2B5EF4-FFF2-40B4-BE49-F238E27FC236}">
                      <a16:creationId xmlns:a16="http://schemas.microsoft.com/office/drawing/2014/main" id="{085359B9-1653-6EBC-935D-CE4E86532DB2}"/>
                    </a:ext>
                  </a:extLst>
                </p:cNvPr>
                <p:cNvPicPr/>
                <p:nvPr/>
              </p:nvPicPr>
              <p:blipFill>
                <a:blip r:embed="rId35"/>
                <a:stretch>
                  <a:fillRect/>
                </a:stretch>
              </p:blipFill>
              <p:spPr>
                <a:xfrm>
                  <a:off x="9284136" y="5399040"/>
                  <a:ext cx="188280" cy="214920"/>
                </a:xfrm>
                <a:prstGeom prst="rect">
                  <a:avLst/>
                </a:prstGeom>
              </p:spPr>
            </p:pic>
          </mc:Fallback>
        </mc:AlternateContent>
      </p:grpSp>
      <p:grpSp>
        <p:nvGrpSpPr>
          <p:cNvPr id="96" name="Group 95">
            <a:extLst>
              <a:ext uri="{FF2B5EF4-FFF2-40B4-BE49-F238E27FC236}">
                <a16:creationId xmlns:a16="http://schemas.microsoft.com/office/drawing/2014/main" id="{288B50B7-E30E-B972-91F3-1EAF7ADECD14}"/>
              </a:ext>
            </a:extLst>
          </p:cNvPr>
          <p:cNvGrpSpPr/>
          <p:nvPr/>
        </p:nvGrpSpPr>
        <p:grpSpPr>
          <a:xfrm>
            <a:off x="11601456" y="5215800"/>
            <a:ext cx="383760" cy="319680"/>
            <a:chOff x="11601456" y="5215800"/>
            <a:chExt cx="383760" cy="319680"/>
          </a:xfrm>
        </p:grpSpPr>
        <mc:AlternateContent xmlns:mc="http://schemas.openxmlformats.org/markup-compatibility/2006" xmlns:p14="http://schemas.microsoft.com/office/powerpoint/2010/main">
          <mc:Choice Requires="p14">
            <p:contentPart p14:bwMode="auto" r:id="rId36">
              <p14:nvContentPartPr>
                <p14:cNvPr id="94" name="Ink 93">
                  <a:extLst>
                    <a:ext uri="{FF2B5EF4-FFF2-40B4-BE49-F238E27FC236}">
                      <a16:creationId xmlns:a16="http://schemas.microsoft.com/office/drawing/2014/main" id="{91A0C3FD-B261-CF03-D6A4-FF87DD23C700}"/>
                    </a:ext>
                  </a:extLst>
                </p14:cNvPr>
                <p14:cNvContentPartPr/>
                <p14:nvPr/>
              </p14:nvContentPartPr>
              <p14:xfrm>
                <a:off x="11601456" y="5215800"/>
                <a:ext cx="383760" cy="319680"/>
              </p14:xfrm>
            </p:contentPart>
          </mc:Choice>
          <mc:Fallback xmlns="">
            <p:pic>
              <p:nvPicPr>
                <p:cNvPr id="94" name="Ink 93">
                  <a:extLst>
                    <a:ext uri="{FF2B5EF4-FFF2-40B4-BE49-F238E27FC236}">
                      <a16:creationId xmlns:a16="http://schemas.microsoft.com/office/drawing/2014/main" id="{91A0C3FD-B261-CF03-D6A4-FF87DD23C700}"/>
                    </a:ext>
                  </a:extLst>
                </p:cNvPr>
                <p:cNvPicPr/>
                <p:nvPr/>
              </p:nvPicPr>
              <p:blipFill>
                <a:blip r:embed="rId37"/>
                <a:stretch>
                  <a:fillRect/>
                </a:stretch>
              </p:blipFill>
              <p:spPr>
                <a:xfrm>
                  <a:off x="11583816" y="5198160"/>
                  <a:ext cx="419400" cy="3553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95" name="Ink 94">
                  <a:extLst>
                    <a:ext uri="{FF2B5EF4-FFF2-40B4-BE49-F238E27FC236}">
                      <a16:creationId xmlns:a16="http://schemas.microsoft.com/office/drawing/2014/main" id="{AEBBA3FA-79B4-5276-FDBC-181AB9807EAB}"/>
                    </a:ext>
                  </a:extLst>
                </p14:cNvPr>
                <p14:cNvContentPartPr/>
                <p14:nvPr/>
              </p14:nvContentPartPr>
              <p14:xfrm>
                <a:off x="11642856" y="5240280"/>
                <a:ext cx="239400" cy="282600"/>
              </p14:xfrm>
            </p:contentPart>
          </mc:Choice>
          <mc:Fallback xmlns="">
            <p:pic>
              <p:nvPicPr>
                <p:cNvPr id="95" name="Ink 94">
                  <a:extLst>
                    <a:ext uri="{FF2B5EF4-FFF2-40B4-BE49-F238E27FC236}">
                      <a16:creationId xmlns:a16="http://schemas.microsoft.com/office/drawing/2014/main" id="{AEBBA3FA-79B4-5276-FDBC-181AB9807EAB}"/>
                    </a:ext>
                  </a:extLst>
                </p:cNvPr>
                <p:cNvPicPr/>
                <p:nvPr/>
              </p:nvPicPr>
              <p:blipFill>
                <a:blip r:embed="rId39"/>
                <a:stretch>
                  <a:fillRect/>
                </a:stretch>
              </p:blipFill>
              <p:spPr>
                <a:xfrm>
                  <a:off x="11624856" y="5222280"/>
                  <a:ext cx="275040" cy="318240"/>
                </a:xfrm>
                <a:prstGeom prst="rect">
                  <a:avLst/>
                </a:prstGeom>
              </p:spPr>
            </p:pic>
          </mc:Fallback>
        </mc:AlternateContent>
      </p:grpSp>
    </p:spTree>
    <p:extLst>
      <p:ext uri="{BB962C8B-B14F-4D97-AF65-F5344CB8AC3E}">
        <p14:creationId xmlns:p14="http://schemas.microsoft.com/office/powerpoint/2010/main" val="3404934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75FE-30CE-C24F-BECD-7225B0C04D6E}"/>
              </a:ext>
            </a:extLst>
          </p:cNvPr>
          <p:cNvSpPr>
            <a:spLocks noGrp="1"/>
          </p:cNvSpPr>
          <p:nvPr>
            <p:ph type="title"/>
          </p:nvPr>
        </p:nvSpPr>
        <p:spPr/>
        <p:txBody>
          <a:bodyPr/>
          <a:lstStyle/>
          <a:p>
            <a:r>
              <a:rPr lang="en-US" dirty="0"/>
              <a:t>Solution of PDE</a:t>
            </a:r>
          </a:p>
        </p:txBody>
      </p:sp>
      <p:sp>
        <p:nvSpPr>
          <p:cNvPr id="3" name="Content Placeholder 2">
            <a:extLst>
              <a:ext uri="{FF2B5EF4-FFF2-40B4-BE49-F238E27FC236}">
                <a16:creationId xmlns:a16="http://schemas.microsoft.com/office/drawing/2014/main" id="{A2EC43F9-4CA7-66E8-9CF3-438E1ADD0EAE}"/>
              </a:ext>
            </a:extLst>
          </p:cNvPr>
          <p:cNvSpPr>
            <a:spLocks noGrp="1"/>
          </p:cNvSpPr>
          <p:nvPr>
            <p:ph idx="1"/>
          </p:nvPr>
        </p:nvSpPr>
        <p:spPr>
          <a:xfrm>
            <a:off x="1202919" y="1975104"/>
            <a:ext cx="9784080" cy="4206240"/>
          </a:xfrm>
        </p:spPr>
        <p:txBody>
          <a:bodyPr/>
          <a:lstStyle/>
          <a:p>
            <a:r>
              <a:rPr lang="en-US" dirty="0"/>
              <a:t>Analytic Solution</a:t>
            </a:r>
          </a:p>
          <a:p>
            <a:r>
              <a:rPr lang="en-US" dirty="0"/>
              <a:t>Approximate Solution/ Numerical Solution</a:t>
            </a:r>
          </a:p>
        </p:txBody>
      </p:sp>
    </p:spTree>
    <p:extLst>
      <p:ext uri="{BB962C8B-B14F-4D97-AF65-F5344CB8AC3E}">
        <p14:creationId xmlns:p14="http://schemas.microsoft.com/office/powerpoint/2010/main" val="4003548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57B84-4C4A-4995-E542-500348FAB8E3}"/>
              </a:ext>
            </a:extLst>
          </p:cNvPr>
          <p:cNvSpPr>
            <a:spLocks noGrp="1"/>
          </p:cNvSpPr>
          <p:nvPr>
            <p:ph type="title"/>
          </p:nvPr>
        </p:nvSpPr>
        <p:spPr/>
        <p:txBody>
          <a:bodyPr/>
          <a:lstStyle/>
          <a:p>
            <a:r>
              <a:rPr lang="en-US" dirty="0"/>
              <a:t>Numerical solution</a:t>
            </a:r>
          </a:p>
        </p:txBody>
      </p:sp>
      <p:sp>
        <p:nvSpPr>
          <p:cNvPr id="3" name="Content Placeholder 2">
            <a:extLst>
              <a:ext uri="{FF2B5EF4-FFF2-40B4-BE49-F238E27FC236}">
                <a16:creationId xmlns:a16="http://schemas.microsoft.com/office/drawing/2014/main" id="{B5033ED4-845F-8CE4-A841-5B38CE622023}"/>
              </a:ext>
            </a:extLst>
          </p:cNvPr>
          <p:cNvSpPr>
            <a:spLocks noGrp="1"/>
          </p:cNvSpPr>
          <p:nvPr>
            <p:ph idx="1"/>
          </p:nvPr>
        </p:nvSpPr>
        <p:spPr/>
        <p:txBody>
          <a:bodyPr/>
          <a:lstStyle/>
          <a:p>
            <a:r>
              <a:rPr lang="en-US" dirty="0">
                <a:solidFill>
                  <a:srgbClr val="FFFF00"/>
                </a:solidFill>
              </a:rPr>
              <a:t>Advantages:</a:t>
            </a:r>
          </a:p>
          <a:p>
            <a:pPr lvl="2"/>
            <a:r>
              <a:rPr lang="en-US" dirty="0"/>
              <a:t>Can be applied on complex geometry</a:t>
            </a:r>
          </a:p>
          <a:p>
            <a:pPr lvl="2"/>
            <a:r>
              <a:rPr lang="en-US" dirty="0"/>
              <a:t>Some of the PDE nearly impossible to  solve analytically. Numerical methods must be used on those problem</a:t>
            </a:r>
          </a:p>
          <a:p>
            <a:pPr lvl="2"/>
            <a:r>
              <a:rPr lang="en-US" dirty="0"/>
              <a:t>Easy to apply</a:t>
            </a:r>
          </a:p>
          <a:p>
            <a:r>
              <a:rPr lang="en-US" dirty="0">
                <a:solidFill>
                  <a:srgbClr val="FFFF00"/>
                </a:solidFill>
              </a:rPr>
              <a:t>Disadvantages:</a:t>
            </a:r>
          </a:p>
          <a:p>
            <a:pPr lvl="2"/>
            <a:r>
              <a:rPr lang="en-US" dirty="0"/>
              <a:t>It gives approximate result</a:t>
            </a:r>
          </a:p>
          <a:p>
            <a:pPr lvl="2"/>
            <a:r>
              <a:rPr lang="en-US" dirty="0"/>
              <a:t>Sometime needs lots of time</a:t>
            </a:r>
          </a:p>
          <a:p>
            <a:pPr lvl="2"/>
            <a:r>
              <a:rPr lang="en-US" dirty="0"/>
              <a:t>Solving process can be computationally costly</a:t>
            </a:r>
          </a:p>
        </p:txBody>
      </p:sp>
    </p:spTree>
    <p:extLst>
      <p:ext uri="{BB962C8B-B14F-4D97-AF65-F5344CB8AC3E}">
        <p14:creationId xmlns:p14="http://schemas.microsoft.com/office/powerpoint/2010/main" val="4112432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DC809-A846-FF0C-FC6A-A539A677551B}"/>
              </a:ext>
            </a:extLst>
          </p:cNvPr>
          <p:cNvSpPr>
            <a:spLocks noGrp="1"/>
          </p:cNvSpPr>
          <p:nvPr>
            <p:ph type="title"/>
          </p:nvPr>
        </p:nvSpPr>
        <p:spPr/>
        <p:txBody>
          <a:bodyPr/>
          <a:lstStyle/>
          <a:p>
            <a:r>
              <a:rPr lang="en-US" dirty="0"/>
              <a:t>Types of numerical methods</a:t>
            </a:r>
          </a:p>
        </p:txBody>
      </p:sp>
      <p:sp>
        <p:nvSpPr>
          <p:cNvPr id="3" name="Content Placeholder 2">
            <a:extLst>
              <a:ext uri="{FF2B5EF4-FFF2-40B4-BE49-F238E27FC236}">
                <a16:creationId xmlns:a16="http://schemas.microsoft.com/office/drawing/2014/main" id="{7C6439DC-CDF3-564A-B71E-694BB6B51BD3}"/>
              </a:ext>
            </a:extLst>
          </p:cNvPr>
          <p:cNvSpPr>
            <a:spLocks noGrp="1"/>
          </p:cNvSpPr>
          <p:nvPr>
            <p:ph idx="1"/>
          </p:nvPr>
        </p:nvSpPr>
        <p:spPr/>
        <p:txBody>
          <a:bodyPr/>
          <a:lstStyle/>
          <a:p>
            <a:r>
              <a:rPr lang="en-US" dirty="0"/>
              <a:t>Finite Difference Method (FDM)</a:t>
            </a:r>
          </a:p>
          <a:p>
            <a:r>
              <a:rPr lang="en-US" dirty="0"/>
              <a:t>Finite Element Method (FEM)</a:t>
            </a:r>
          </a:p>
          <a:p>
            <a:r>
              <a:rPr lang="en-US" dirty="0"/>
              <a:t>Finite Volume Method (FVM)</a:t>
            </a:r>
          </a:p>
        </p:txBody>
      </p:sp>
    </p:spTree>
    <p:extLst>
      <p:ext uri="{BB962C8B-B14F-4D97-AF65-F5344CB8AC3E}">
        <p14:creationId xmlns:p14="http://schemas.microsoft.com/office/powerpoint/2010/main" val="468142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F06DF-F4B1-6FFA-01C0-03C1E3401190}"/>
              </a:ext>
            </a:extLst>
          </p:cNvPr>
          <p:cNvSpPr>
            <a:spLocks noGrp="1"/>
          </p:cNvSpPr>
          <p:nvPr>
            <p:ph type="title"/>
          </p:nvPr>
        </p:nvSpPr>
        <p:spPr/>
        <p:txBody>
          <a:bodyPr/>
          <a:lstStyle/>
          <a:p>
            <a:r>
              <a:rPr lang="en-US" dirty="0"/>
              <a:t>Some definition</a:t>
            </a:r>
          </a:p>
        </p:txBody>
      </p:sp>
      <p:sp>
        <p:nvSpPr>
          <p:cNvPr id="3" name="Content Placeholder 2">
            <a:extLst>
              <a:ext uri="{FF2B5EF4-FFF2-40B4-BE49-F238E27FC236}">
                <a16:creationId xmlns:a16="http://schemas.microsoft.com/office/drawing/2014/main" id="{DFBD00FC-E22D-4158-D738-B337FE942E57}"/>
              </a:ext>
            </a:extLst>
          </p:cNvPr>
          <p:cNvSpPr>
            <a:spLocks noGrp="1"/>
          </p:cNvSpPr>
          <p:nvPr>
            <p:ph idx="1"/>
          </p:nvPr>
        </p:nvSpPr>
        <p:spPr/>
        <p:txBody>
          <a:bodyPr>
            <a:normAutofit fontScale="92500" lnSpcReduction="10000"/>
          </a:bodyPr>
          <a:lstStyle/>
          <a:p>
            <a:r>
              <a:rPr lang="en-US" dirty="0">
                <a:solidFill>
                  <a:srgbClr val="FFFF00"/>
                </a:solidFill>
              </a:rPr>
              <a:t>Discretization: </a:t>
            </a:r>
            <a:r>
              <a:rPr lang="en-US" b="0" i="0" dirty="0">
                <a:effectLst/>
              </a:rPr>
              <a:t>In applied mathematics, discretization is the process of transferring continuous functions, models, variables, and equations into discrete counterparts.</a:t>
            </a:r>
          </a:p>
          <a:p>
            <a:r>
              <a:rPr lang="en-US" dirty="0">
                <a:solidFill>
                  <a:srgbClr val="FFFF00"/>
                </a:solidFill>
              </a:rPr>
              <a:t>Truncation Error: </a:t>
            </a:r>
            <a:r>
              <a:rPr lang="en-US" dirty="0"/>
              <a:t>A</a:t>
            </a:r>
            <a:r>
              <a:rPr lang="en-US" b="0" i="0" dirty="0">
                <a:effectLst/>
              </a:rPr>
              <a:t> truncation error is the difference between an actual and a truncated or cut-off value.</a:t>
            </a:r>
          </a:p>
          <a:p>
            <a:r>
              <a:rPr lang="en-US" dirty="0">
                <a:solidFill>
                  <a:srgbClr val="FFFF00"/>
                </a:solidFill>
              </a:rPr>
              <a:t>Round off Error: </a:t>
            </a:r>
            <a:r>
              <a:rPr lang="en-US" dirty="0"/>
              <a:t>A </a:t>
            </a:r>
            <a:r>
              <a:rPr lang="en-US" b="0" i="0" dirty="0">
                <a:effectLst/>
              </a:rPr>
              <a:t>round-off error, is a mathematical miscalculation or quantization error caused by altering a number to an integer or one with fewer decimals.</a:t>
            </a:r>
          </a:p>
          <a:p>
            <a:r>
              <a:rPr lang="en-US" dirty="0">
                <a:solidFill>
                  <a:srgbClr val="FFFF00"/>
                </a:solidFill>
              </a:rPr>
              <a:t>Discretization Error: </a:t>
            </a:r>
            <a:r>
              <a:rPr lang="en-US" dirty="0"/>
              <a:t>An error caused by replacing the continuous problem by a discrete problem. It is defined as the difference between exact solution of PDE and exact solution of FDE when both are round off error free.</a:t>
            </a:r>
            <a:endParaRPr lang="en-US" dirty="0">
              <a:solidFill>
                <a:srgbClr val="FFFF00"/>
              </a:solidFill>
            </a:endParaRPr>
          </a:p>
        </p:txBody>
      </p:sp>
    </p:spTree>
    <p:extLst>
      <p:ext uri="{BB962C8B-B14F-4D97-AF65-F5344CB8AC3E}">
        <p14:creationId xmlns:p14="http://schemas.microsoft.com/office/powerpoint/2010/main" val="31309129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
  <TotalTime>659</TotalTime>
  <Words>1501</Words>
  <Application>Microsoft Office PowerPoint</Application>
  <PresentationFormat>Widescreen</PresentationFormat>
  <Paragraphs>189</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Calibri Light</vt:lpstr>
      <vt:lpstr>Cambria Math</vt:lpstr>
      <vt:lpstr>Combria math</vt:lpstr>
      <vt:lpstr>FuturaStd-Bold</vt:lpstr>
      <vt:lpstr>FuturaStd-Book</vt:lpstr>
      <vt:lpstr>TimesLTStd-Roman</vt:lpstr>
      <vt:lpstr>Office Theme</vt:lpstr>
      <vt:lpstr>Numerical Methods</vt:lpstr>
      <vt:lpstr>Classification of PDE:</vt:lpstr>
      <vt:lpstr>Mathematical Classification: </vt:lpstr>
      <vt:lpstr>Equilibrium Problems </vt:lpstr>
      <vt:lpstr>Marching problems</vt:lpstr>
      <vt:lpstr>Solution of PDE</vt:lpstr>
      <vt:lpstr>Numerical solution</vt:lpstr>
      <vt:lpstr>Types of numerical methods</vt:lpstr>
      <vt:lpstr>Some definition</vt:lpstr>
      <vt:lpstr>FDM: Definition</vt:lpstr>
      <vt:lpstr>FDM: an intuition</vt:lpstr>
      <vt:lpstr>FDM: An intuition</vt:lpstr>
      <vt:lpstr>FDM FOR PDE</vt:lpstr>
      <vt:lpstr>TAYLOR Series</vt:lpstr>
      <vt:lpstr>Developing a Taylor series expansion for  U(x0 + ∆x, y0) about the point U(x0 , y0)  </vt:lpstr>
      <vt:lpstr>Switching to i , j notation</vt:lpstr>
      <vt:lpstr>FD formula for u(x , y) of first order</vt:lpstr>
      <vt:lpstr>For second order approximation</vt:lpstr>
      <vt:lpstr>Convergence, Consistency, Stability</vt:lpstr>
      <vt:lpstr>Explicit and Implicit method</vt:lpstr>
      <vt:lpstr>Steps of FDM</vt:lpstr>
      <vt:lpstr>Finite Element Method</vt:lpstr>
      <vt:lpstr>Gasket with irregular geometry and heterogeneous composition</vt:lpstr>
      <vt:lpstr>INTRODUCTION TO ELEMENT</vt:lpstr>
      <vt:lpstr>Steps in FEM</vt:lpstr>
      <vt:lpstr>Steps in FEM (Element Equations Continued )</vt:lpstr>
      <vt:lpstr>Steps in FEM (Element Equations continued)</vt:lpstr>
      <vt:lpstr>Steps in FEM</vt:lpstr>
      <vt:lpstr>Reference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Numerical Methods</dc:title>
  <dc:creator>Ramiz Mahmmud</dc:creator>
  <cp:lastModifiedBy>Ramiz Mahmmud</cp:lastModifiedBy>
  <cp:revision>9</cp:revision>
  <cp:lastPrinted>2024-02-08T03:34:04Z</cp:lastPrinted>
  <dcterms:created xsi:type="dcterms:W3CDTF">2024-02-07T14:56:19Z</dcterms:created>
  <dcterms:modified xsi:type="dcterms:W3CDTF">2024-09-09T09:37:07Z</dcterms:modified>
</cp:coreProperties>
</file>