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64" r:id="rId2"/>
    <p:sldId id="263" r:id="rId3"/>
    <p:sldId id="256" r:id="rId4"/>
    <p:sldId id="257" r:id="rId5"/>
    <p:sldId id="258" r:id="rId6"/>
    <p:sldId id="259" r:id="rId7"/>
    <p:sldId id="260"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ek 5 Lab Report: Cyberbullying Detection Using Natural Language Processing (NLP)" id="{FEE2D8FC-2810-4493-A428-FFD79BBC6961}">
          <p14:sldIdLst>
            <p14:sldId id="264"/>
            <p14:sldId id="263"/>
            <p14:sldId id="256"/>
            <p14:sldId id="257"/>
            <p14:sldId id="258"/>
            <p14:sldId id="259"/>
            <p14:sldId id="260"/>
            <p14:sldId id="2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8F8C32-1002-423E-A5BC-51A04EA7B9DA}" v="7" dt="2025-08-26T01:32:28.7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0" d="100"/>
          <a:sy n="70" d="100"/>
        </p:scale>
        <p:origin x="182" y="27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miz Ahmed" userId="83a4082e7b37ec54" providerId="LiveId" clId="{608F8C32-1002-423E-A5BC-51A04EA7B9DA}"/>
    <pc:docChg chg="undo custSel addSld delSld modSld sldOrd delSection modSection">
      <pc:chgData name="Ramiz Ahmed" userId="83a4082e7b37ec54" providerId="LiveId" clId="{608F8C32-1002-423E-A5BC-51A04EA7B9DA}" dt="2025-08-26T01:34:54.713" v="98" actId="47"/>
      <pc:docMkLst>
        <pc:docMk/>
      </pc:docMkLst>
      <pc:sldChg chg="addSp modSp new mod setBg addAnim">
        <pc:chgData name="Ramiz Ahmed" userId="83a4082e7b37ec54" providerId="LiveId" clId="{608F8C32-1002-423E-A5BC-51A04EA7B9DA}" dt="2025-08-26T01:22:22.158" v="55"/>
        <pc:sldMkLst>
          <pc:docMk/>
          <pc:sldMk cId="164842287" sldId="256"/>
        </pc:sldMkLst>
        <pc:spChg chg="mod">
          <ac:chgData name="Ramiz Ahmed" userId="83a4082e7b37ec54" providerId="LiveId" clId="{608F8C32-1002-423E-A5BC-51A04EA7B9DA}" dt="2025-08-26T01:22:22.154" v="54" actId="26606"/>
          <ac:spMkLst>
            <pc:docMk/>
            <pc:sldMk cId="164842287" sldId="256"/>
            <ac:spMk id="2" creationId="{42327B2E-FEE9-908C-1C16-C6937547AB50}"/>
          </ac:spMkLst>
        </pc:spChg>
        <pc:spChg chg="mod">
          <ac:chgData name="Ramiz Ahmed" userId="83a4082e7b37ec54" providerId="LiveId" clId="{608F8C32-1002-423E-A5BC-51A04EA7B9DA}" dt="2025-08-26T01:22:22.154" v="54" actId="26606"/>
          <ac:spMkLst>
            <pc:docMk/>
            <pc:sldMk cId="164842287" sldId="256"/>
            <ac:spMk id="3" creationId="{B981E561-E7C1-08EF-0B3A-B204FEB1E7D4}"/>
          </ac:spMkLst>
        </pc:spChg>
        <pc:spChg chg="add">
          <ac:chgData name="Ramiz Ahmed" userId="83a4082e7b37ec54" providerId="LiveId" clId="{608F8C32-1002-423E-A5BC-51A04EA7B9DA}" dt="2025-08-26T01:22:22.154" v="54" actId="26606"/>
          <ac:spMkLst>
            <pc:docMk/>
            <pc:sldMk cId="164842287" sldId="256"/>
            <ac:spMk id="9" creationId="{19F9BF86-FE94-4517-B97D-026C7515E589}"/>
          </ac:spMkLst>
        </pc:spChg>
        <pc:picChg chg="add">
          <ac:chgData name="Ramiz Ahmed" userId="83a4082e7b37ec54" providerId="LiveId" clId="{608F8C32-1002-423E-A5BC-51A04EA7B9DA}" dt="2025-08-26T01:22:22.154" v="54" actId="26606"/>
          <ac:picMkLst>
            <pc:docMk/>
            <pc:sldMk cId="164842287" sldId="256"/>
            <ac:picMk id="5" creationId="{28212B2D-32C6-9404-22B5-4D9ACD1683A4}"/>
          </ac:picMkLst>
        </pc:picChg>
        <pc:cxnChg chg="add">
          <ac:chgData name="Ramiz Ahmed" userId="83a4082e7b37ec54" providerId="LiveId" clId="{608F8C32-1002-423E-A5BC-51A04EA7B9DA}" dt="2025-08-26T01:22:22.154" v="54" actId="26606"/>
          <ac:cxnSpMkLst>
            <pc:docMk/>
            <pc:sldMk cId="164842287" sldId="256"/>
            <ac:cxnSpMk id="11" creationId="{6CA391F1-4B2C-521B-F6A5-52C74B30349D}"/>
          </ac:cxnSpMkLst>
        </pc:cxnChg>
      </pc:sldChg>
      <pc:sldChg chg="addSp delSp modSp new mod setBg addAnim delAnim setClrOvrMap">
        <pc:chgData name="Ramiz Ahmed" userId="83a4082e7b37ec54" providerId="LiveId" clId="{608F8C32-1002-423E-A5BC-51A04EA7B9DA}" dt="2025-08-26T01:34:18.993" v="96" actId="478"/>
        <pc:sldMkLst>
          <pc:docMk/>
          <pc:sldMk cId="2604724128" sldId="257"/>
        </pc:sldMkLst>
        <pc:spChg chg="mod">
          <ac:chgData name="Ramiz Ahmed" userId="83a4082e7b37ec54" providerId="LiveId" clId="{608F8C32-1002-423E-A5BC-51A04EA7B9DA}" dt="2025-08-26T01:23:12.276" v="61" actId="26606"/>
          <ac:spMkLst>
            <pc:docMk/>
            <pc:sldMk cId="2604724128" sldId="257"/>
            <ac:spMk id="2" creationId="{43FAAE34-A7C3-E94B-FA8D-33EAC8A739C3}"/>
          </ac:spMkLst>
        </pc:spChg>
        <pc:spChg chg="del mod">
          <ac:chgData name="Ramiz Ahmed" userId="83a4082e7b37ec54" providerId="LiveId" clId="{608F8C32-1002-423E-A5BC-51A04EA7B9DA}" dt="2025-08-26T01:34:18.993" v="96" actId="478"/>
          <ac:spMkLst>
            <pc:docMk/>
            <pc:sldMk cId="2604724128" sldId="257"/>
            <ac:spMk id="3" creationId="{38035899-1E0F-6062-CC64-B25D54A810FB}"/>
          </ac:spMkLst>
        </pc:spChg>
        <pc:spChg chg="add">
          <ac:chgData name="Ramiz Ahmed" userId="83a4082e7b37ec54" providerId="LiveId" clId="{608F8C32-1002-423E-A5BC-51A04EA7B9DA}" dt="2025-08-26T01:23:12.276" v="61" actId="26606"/>
          <ac:spMkLst>
            <pc:docMk/>
            <pc:sldMk cId="2604724128" sldId="257"/>
            <ac:spMk id="8" creationId="{19F9BF86-FE94-4517-B97D-026C7515E589}"/>
          </ac:spMkLst>
        </pc:spChg>
        <pc:spChg chg="add del">
          <ac:chgData name="Ramiz Ahmed" userId="83a4082e7b37ec54" providerId="LiveId" clId="{608F8C32-1002-423E-A5BC-51A04EA7B9DA}" dt="2025-08-26T01:22:42.109" v="57" actId="26606"/>
          <ac:spMkLst>
            <pc:docMk/>
            <pc:sldMk cId="2604724128" sldId="257"/>
            <ac:spMk id="9" creationId="{46B9231A-B34B-4A29-A6AC-532E1EE81575}"/>
          </ac:spMkLst>
        </pc:spChg>
        <pc:spChg chg="add del">
          <ac:chgData name="Ramiz Ahmed" userId="83a4082e7b37ec54" providerId="LiveId" clId="{608F8C32-1002-423E-A5BC-51A04EA7B9DA}" dt="2025-08-26T01:23:12.269" v="60" actId="26606"/>
          <ac:spMkLst>
            <pc:docMk/>
            <pc:sldMk cId="2604724128" sldId="257"/>
            <ac:spMk id="13" creationId="{19F9BF86-FE94-4517-B97D-026C7515E589}"/>
          </ac:spMkLst>
        </pc:spChg>
        <pc:picChg chg="add del">
          <ac:chgData name="Ramiz Ahmed" userId="83a4082e7b37ec54" providerId="LiveId" clId="{608F8C32-1002-423E-A5BC-51A04EA7B9DA}" dt="2025-08-26T01:22:42.109" v="57" actId="26606"/>
          <ac:picMkLst>
            <pc:docMk/>
            <pc:sldMk cId="2604724128" sldId="257"/>
            <ac:picMk id="5" creationId="{D93E13D9-CAAF-4FE5-E13E-880A27D9734A}"/>
          </ac:picMkLst>
        </pc:picChg>
        <pc:picChg chg="add del">
          <ac:chgData name="Ramiz Ahmed" userId="83a4082e7b37ec54" providerId="LiveId" clId="{608F8C32-1002-423E-A5BC-51A04EA7B9DA}" dt="2025-08-26T01:23:12.269" v="60" actId="26606"/>
          <ac:picMkLst>
            <pc:docMk/>
            <pc:sldMk cId="2604724128" sldId="257"/>
            <ac:picMk id="14" creationId="{6C9BAE4C-C669-0099-30EA-07C60FD972F7}"/>
          </ac:picMkLst>
        </pc:picChg>
        <pc:cxnChg chg="add">
          <ac:chgData name="Ramiz Ahmed" userId="83a4082e7b37ec54" providerId="LiveId" clId="{608F8C32-1002-423E-A5BC-51A04EA7B9DA}" dt="2025-08-26T01:23:12.276" v="61" actId="26606"/>
          <ac:cxnSpMkLst>
            <pc:docMk/>
            <pc:sldMk cId="2604724128" sldId="257"/>
            <ac:cxnSpMk id="10" creationId="{8A5C8BF2-C035-4BFF-8802-A39723834415}"/>
          </ac:cxnSpMkLst>
        </pc:cxnChg>
        <pc:cxnChg chg="add del">
          <ac:chgData name="Ramiz Ahmed" userId="83a4082e7b37ec54" providerId="LiveId" clId="{608F8C32-1002-423E-A5BC-51A04EA7B9DA}" dt="2025-08-26T01:22:42.109" v="57" actId="26606"/>
          <ac:cxnSpMkLst>
            <pc:docMk/>
            <pc:sldMk cId="2604724128" sldId="257"/>
            <ac:cxnSpMk id="11" creationId="{F0CE0765-E93C-4D37-9D5F-D464EFB10FA7}"/>
          </ac:cxnSpMkLst>
        </pc:cxnChg>
        <pc:cxnChg chg="add del">
          <ac:chgData name="Ramiz Ahmed" userId="83a4082e7b37ec54" providerId="LiveId" clId="{608F8C32-1002-423E-A5BC-51A04EA7B9DA}" dt="2025-08-26T01:23:12.269" v="60" actId="26606"/>
          <ac:cxnSpMkLst>
            <pc:docMk/>
            <pc:sldMk cId="2604724128" sldId="257"/>
            <ac:cxnSpMk id="15" creationId="{6CA391F1-4B2C-521B-F6A5-52C74B30349D}"/>
          </ac:cxnSpMkLst>
        </pc:cxnChg>
      </pc:sldChg>
      <pc:sldChg chg="addSp delSp modSp new mod setBg addAnim setClrOvrMap">
        <pc:chgData name="Ramiz Ahmed" userId="83a4082e7b37ec54" providerId="LiveId" clId="{608F8C32-1002-423E-A5BC-51A04EA7B9DA}" dt="2025-08-26T01:34:26.304" v="97" actId="478"/>
        <pc:sldMkLst>
          <pc:docMk/>
          <pc:sldMk cId="828737363" sldId="258"/>
        </pc:sldMkLst>
        <pc:spChg chg="mod">
          <ac:chgData name="Ramiz Ahmed" userId="83a4082e7b37ec54" providerId="LiveId" clId="{608F8C32-1002-423E-A5BC-51A04EA7B9DA}" dt="2025-08-26T01:23:27.833" v="63" actId="26606"/>
          <ac:spMkLst>
            <pc:docMk/>
            <pc:sldMk cId="828737363" sldId="258"/>
            <ac:spMk id="2" creationId="{E7817B6F-8DD6-2E78-AE30-9675BAA61C28}"/>
          </ac:spMkLst>
        </pc:spChg>
        <pc:spChg chg="del mod">
          <ac:chgData name="Ramiz Ahmed" userId="83a4082e7b37ec54" providerId="LiveId" clId="{608F8C32-1002-423E-A5BC-51A04EA7B9DA}" dt="2025-08-26T01:34:26.304" v="97" actId="478"/>
          <ac:spMkLst>
            <pc:docMk/>
            <pc:sldMk cId="828737363" sldId="258"/>
            <ac:spMk id="3" creationId="{27E6F05B-4CD4-CF58-65FD-F5397426A3F6}"/>
          </ac:spMkLst>
        </pc:spChg>
        <pc:spChg chg="add">
          <ac:chgData name="Ramiz Ahmed" userId="83a4082e7b37ec54" providerId="LiveId" clId="{608F8C32-1002-423E-A5BC-51A04EA7B9DA}" dt="2025-08-26T01:23:27.833" v="63" actId="26606"/>
          <ac:spMkLst>
            <pc:docMk/>
            <pc:sldMk cId="828737363" sldId="258"/>
            <ac:spMk id="9" creationId="{46B9231A-B34B-4A29-A6AC-532E1EE81575}"/>
          </ac:spMkLst>
        </pc:spChg>
        <pc:picChg chg="add">
          <ac:chgData name="Ramiz Ahmed" userId="83a4082e7b37ec54" providerId="LiveId" clId="{608F8C32-1002-423E-A5BC-51A04EA7B9DA}" dt="2025-08-26T01:23:27.833" v="63" actId="26606"/>
          <ac:picMkLst>
            <pc:docMk/>
            <pc:sldMk cId="828737363" sldId="258"/>
            <ac:picMk id="5" creationId="{A4FA990A-942E-27B4-A106-4151FD2A40F2}"/>
          </ac:picMkLst>
        </pc:picChg>
        <pc:cxnChg chg="add">
          <ac:chgData name="Ramiz Ahmed" userId="83a4082e7b37ec54" providerId="LiveId" clId="{608F8C32-1002-423E-A5BC-51A04EA7B9DA}" dt="2025-08-26T01:23:27.833" v="63" actId="26606"/>
          <ac:cxnSpMkLst>
            <pc:docMk/>
            <pc:sldMk cId="828737363" sldId="258"/>
            <ac:cxnSpMk id="11" creationId="{F0CE0765-E93C-4D37-9D5F-D464EFB10FA7}"/>
          </ac:cxnSpMkLst>
        </pc:cxnChg>
      </pc:sldChg>
      <pc:sldChg chg="addSp delSp modSp new mod setBg">
        <pc:chgData name="Ramiz Ahmed" userId="83a4082e7b37ec54" providerId="LiveId" clId="{608F8C32-1002-423E-A5BC-51A04EA7B9DA}" dt="2025-08-26T01:23:59.942" v="66" actId="478"/>
        <pc:sldMkLst>
          <pc:docMk/>
          <pc:sldMk cId="3119740965" sldId="259"/>
        </pc:sldMkLst>
        <pc:spChg chg="mod">
          <ac:chgData name="Ramiz Ahmed" userId="83a4082e7b37ec54" providerId="LiveId" clId="{608F8C32-1002-423E-A5BC-51A04EA7B9DA}" dt="2025-08-26T01:23:51.671" v="65" actId="26606"/>
          <ac:spMkLst>
            <pc:docMk/>
            <pc:sldMk cId="3119740965" sldId="259"/>
            <ac:spMk id="2" creationId="{A16B018E-E777-CB58-E9EF-0802D97497A5}"/>
          </ac:spMkLst>
        </pc:spChg>
        <pc:spChg chg="del mod">
          <ac:chgData name="Ramiz Ahmed" userId="83a4082e7b37ec54" providerId="LiveId" clId="{608F8C32-1002-423E-A5BC-51A04EA7B9DA}" dt="2025-08-26T01:23:59.942" v="66" actId="478"/>
          <ac:spMkLst>
            <pc:docMk/>
            <pc:sldMk cId="3119740965" sldId="259"/>
            <ac:spMk id="3" creationId="{7DD66E3A-0A30-41DA-E32F-64AA397C8B1A}"/>
          </ac:spMkLst>
        </pc:spChg>
        <pc:spChg chg="add">
          <ac:chgData name="Ramiz Ahmed" userId="83a4082e7b37ec54" providerId="LiveId" clId="{608F8C32-1002-423E-A5BC-51A04EA7B9DA}" dt="2025-08-26T01:23:51.671" v="65" actId="26606"/>
          <ac:spMkLst>
            <pc:docMk/>
            <pc:sldMk cId="3119740965" sldId="259"/>
            <ac:spMk id="9" creationId="{19F9BF86-FE94-4517-B97D-026C7515E589}"/>
          </ac:spMkLst>
        </pc:spChg>
        <pc:picChg chg="add">
          <ac:chgData name="Ramiz Ahmed" userId="83a4082e7b37ec54" providerId="LiveId" clId="{608F8C32-1002-423E-A5BC-51A04EA7B9DA}" dt="2025-08-26T01:23:51.671" v="65" actId="26606"/>
          <ac:picMkLst>
            <pc:docMk/>
            <pc:sldMk cId="3119740965" sldId="259"/>
            <ac:picMk id="5" creationId="{1EE54A1B-163A-189E-D7AC-B2920C05BE68}"/>
          </ac:picMkLst>
        </pc:picChg>
        <pc:cxnChg chg="add">
          <ac:chgData name="Ramiz Ahmed" userId="83a4082e7b37ec54" providerId="LiveId" clId="{608F8C32-1002-423E-A5BC-51A04EA7B9DA}" dt="2025-08-26T01:23:51.671" v="65" actId="26606"/>
          <ac:cxnSpMkLst>
            <pc:docMk/>
            <pc:sldMk cId="3119740965" sldId="259"/>
            <ac:cxnSpMk id="11" creationId="{6CA391F1-4B2C-521B-F6A5-52C74B30349D}"/>
          </ac:cxnSpMkLst>
        </pc:cxnChg>
      </pc:sldChg>
      <pc:sldChg chg="addSp delSp modSp new mod setBg addAnim delAnim setClrOvrMap">
        <pc:chgData name="Ramiz Ahmed" userId="83a4082e7b37ec54" providerId="LiveId" clId="{608F8C32-1002-423E-A5BC-51A04EA7B9DA}" dt="2025-08-26T01:25:08.010" v="74" actId="478"/>
        <pc:sldMkLst>
          <pc:docMk/>
          <pc:sldMk cId="1859895192" sldId="260"/>
        </pc:sldMkLst>
        <pc:spChg chg="mod">
          <ac:chgData name="Ramiz Ahmed" userId="83a4082e7b37ec54" providerId="LiveId" clId="{608F8C32-1002-423E-A5BC-51A04EA7B9DA}" dt="2025-08-26T01:25:03.809" v="73" actId="26606"/>
          <ac:spMkLst>
            <pc:docMk/>
            <pc:sldMk cId="1859895192" sldId="260"/>
            <ac:spMk id="2" creationId="{B582D18B-79EF-4029-B5E0-FEE07C0B4D6C}"/>
          </ac:spMkLst>
        </pc:spChg>
        <pc:spChg chg="del mod">
          <ac:chgData name="Ramiz Ahmed" userId="83a4082e7b37ec54" providerId="LiveId" clId="{608F8C32-1002-423E-A5BC-51A04EA7B9DA}" dt="2025-08-26T01:25:08.010" v="74" actId="478"/>
          <ac:spMkLst>
            <pc:docMk/>
            <pc:sldMk cId="1859895192" sldId="260"/>
            <ac:spMk id="3" creationId="{065413D4-3F4E-0D5F-7F7D-47032A230401}"/>
          </ac:spMkLst>
        </pc:spChg>
        <pc:spChg chg="add">
          <ac:chgData name="Ramiz Ahmed" userId="83a4082e7b37ec54" providerId="LiveId" clId="{608F8C32-1002-423E-A5BC-51A04EA7B9DA}" dt="2025-08-26T01:25:03.809" v="73" actId="26606"/>
          <ac:spMkLst>
            <pc:docMk/>
            <pc:sldMk cId="1859895192" sldId="260"/>
            <ac:spMk id="8" creationId="{19F9BF86-FE94-4517-B97D-026C7515E589}"/>
          </ac:spMkLst>
        </pc:spChg>
        <pc:spChg chg="add del">
          <ac:chgData name="Ramiz Ahmed" userId="83a4082e7b37ec54" providerId="LiveId" clId="{608F8C32-1002-423E-A5BC-51A04EA7B9DA}" dt="2025-08-26T01:24:42.585" v="69" actId="26606"/>
          <ac:spMkLst>
            <pc:docMk/>
            <pc:sldMk cId="1859895192" sldId="260"/>
            <ac:spMk id="9" creationId="{19F9BF86-FE94-4517-B97D-026C7515E589}"/>
          </ac:spMkLst>
        </pc:spChg>
        <pc:spChg chg="add del">
          <ac:chgData name="Ramiz Ahmed" userId="83a4082e7b37ec54" providerId="LiveId" clId="{608F8C32-1002-423E-A5BC-51A04EA7B9DA}" dt="2025-08-26T01:24:42.585" v="69" actId="26606"/>
          <ac:spMkLst>
            <pc:docMk/>
            <pc:sldMk cId="1859895192" sldId="260"/>
            <ac:spMk id="11" creationId="{9E9D00D9-C4F5-471E-BE2C-126CB112A6BD}"/>
          </ac:spMkLst>
        </pc:spChg>
        <pc:spChg chg="add del">
          <ac:chgData name="Ramiz Ahmed" userId="83a4082e7b37ec54" providerId="LiveId" clId="{608F8C32-1002-423E-A5BC-51A04EA7B9DA}" dt="2025-08-26T01:25:03.807" v="72" actId="26606"/>
          <ac:spMkLst>
            <pc:docMk/>
            <pc:sldMk cId="1859895192" sldId="260"/>
            <ac:spMk id="15" creationId="{C52FAB7B-42C1-46AA-9C68-7AD281066C60}"/>
          </ac:spMkLst>
        </pc:spChg>
        <pc:spChg chg="add del">
          <ac:chgData name="Ramiz Ahmed" userId="83a4082e7b37ec54" providerId="LiveId" clId="{608F8C32-1002-423E-A5BC-51A04EA7B9DA}" dt="2025-08-26T01:25:03.807" v="72" actId="26606"/>
          <ac:spMkLst>
            <pc:docMk/>
            <pc:sldMk cId="1859895192" sldId="260"/>
            <ac:spMk id="17" creationId="{F905206B-651D-4874-B365-85CC5F9C844C}"/>
          </ac:spMkLst>
        </pc:spChg>
        <pc:picChg chg="add del">
          <ac:chgData name="Ramiz Ahmed" userId="83a4082e7b37ec54" providerId="LiveId" clId="{608F8C32-1002-423E-A5BC-51A04EA7B9DA}" dt="2025-08-26T01:24:42.585" v="69" actId="26606"/>
          <ac:picMkLst>
            <pc:docMk/>
            <pc:sldMk cId="1859895192" sldId="260"/>
            <ac:picMk id="5" creationId="{CA554373-27CC-F6B3-94DD-E6E81A7D3E49}"/>
          </ac:picMkLst>
        </pc:picChg>
        <pc:picChg chg="add del">
          <ac:chgData name="Ramiz Ahmed" userId="83a4082e7b37ec54" providerId="LiveId" clId="{608F8C32-1002-423E-A5BC-51A04EA7B9DA}" dt="2025-08-26T01:25:03.807" v="72" actId="26606"/>
          <ac:picMkLst>
            <pc:docMk/>
            <pc:sldMk cId="1859895192" sldId="260"/>
            <ac:picMk id="16" creationId="{D2E446BF-D31D-1926-0211-6E3A929E89DA}"/>
          </ac:picMkLst>
        </pc:picChg>
        <pc:cxnChg chg="add">
          <ac:chgData name="Ramiz Ahmed" userId="83a4082e7b37ec54" providerId="LiveId" clId="{608F8C32-1002-423E-A5BC-51A04EA7B9DA}" dt="2025-08-26T01:25:03.809" v="73" actId="26606"/>
          <ac:cxnSpMkLst>
            <pc:docMk/>
            <pc:sldMk cId="1859895192" sldId="260"/>
            <ac:cxnSpMk id="10" creationId="{9B9E2C38-33D2-1944-B9C2-8965AFC61EBE}"/>
          </ac:cxnSpMkLst>
        </pc:cxnChg>
        <pc:cxnChg chg="add del">
          <ac:chgData name="Ramiz Ahmed" userId="83a4082e7b37ec54" providerId="LiveId" clId="{608F8C32-1002-423E-A5BC-51A04EA7B9DA}" dt="2025-08-26T01:24:42.585" v="69" actId="26606"/>
          <ac:cxnSpMkLst>
            <pc:docMk/>
            <pc:sldMk cId="1859895192" sldId="260"/>
            <ac:cxnSpMk id="13" creationId="{97CC2FE6-3AD0-4131-B4BC-1F4D65E25E13}"/>
          </ac:cxnSpMkLst>
        </pc:cxnChg>
        <pc:cxnChg chg="add del">
          <ac:chgData name="Ramiz Ahmed" userId="83a4082e7b37ec54" providerId="LiveId" clId="{608F8C32-1002-423E-A5BC-51A04EA7B9DA}" dt="2025-08-26T01:25:03.807" v="72" actId="26606"/>
          <ac:cxnSpMkLst>
            <pc:docMk/>
            <pc:sldMk cId="1859895192" sldId="260"/>
            <ac:cxnSpMk id="18" creationId="{F0CE0765-E93C-4D37-9D5F-D464EFB10FA7}"/>
          </ac:cxnSpMkLst>
        </pc:cxnChg>
      </pc:sldChg>
      <pc:sldChg chg="addSp delSp modSp new mod modMedia setBg addAnim delAnim setClrOvrMap">
        <pc:chgData name="Ramiz Ahmed" userId="83a4082e7b37ec54" providerId="LiveId" clId="{608F8C32-1002-423E-A5BC-51A04EA7B9DA}" dt="2025-08-26T01:26:17.641" v="82" actId="26606"/>
        <pc:sldMkLst>
          <pc:docMk/>
          <pc:sldMk cId="128491276" sldId="261"/>
        </pc:sldMkLst>
        <pc:spChg chg="mod">
          <ac:chgData name="Ramiz Ahmed" userId="83a4082e7b37ec54" providerId="LiveId" clId="{608F8C32-1002-423E-A5BC-51A04EA7B9DA}" dt="2025-08-26T01:26:17.641" v="82" actId="26606"/>
          <ac:spMkLst>
            <pc:docMk/>
            <pc:sldMk cId="128491276" sldId="261"/>
            <ac:spMk id="2" creationId="{FD0F0298-216F-AA5C-4082-835B13C66F1A}"/>
          </ac:spMkLst>
        </pc:spChg>
        <pc:spChg chg="del mod">
          <ac:chgData name="Ramiz Ahmed" userId="83a4082e7b37ec54" providerId="LiveId" clId="{608F8C32-1002-423E-A5BC-51A04EA7B9DA}" dt="2025-08-26T01:26:00.476" v="81" actId="478"/>
          <ac:spMkLst>
            <pc:docMk/>
            <pc:sldMk cId="128491276" sldId="261"/>
            <ac:spMk id="3" creationId="{06D44B38-3730-2E99-636B-43AD42DF6DED}"/>
          </ac:spMkLst>
        </pc:spChg>
        <pc:spChg chg="add del">
          <ac:chgData name="Ramiz Ahmed" userId="83a4082e7b37ec54" providerId="LiveId" clId="{608F8C32-1002-423E-A5BC-51A04EA7B9DA}" dt="2025-08-26T01:26:17.641" v="82" actId="26606"/>
          <ac:spMkLst>
            <pc:docMk/>
            <pc:sldMk cId="128491276" sldId="261"/>
            <ac:spMk id="8" creationId="{19F9BF86-FE94-4517-B97D-026C7515E589}"/>
          </ac:spMkLst>
        </pc:spChg>
        <pc:spChg chg="add del">
          <ac:chgData name="Ramiz Ahmed" userId="83a4082e7b37ec54" providerId="LiveId" clId="{608F8C32-1002-423E-A5BC-51A04EA7B9DA}" dt="2025-08-26T01:25:53.918" v="78" actId="26606"/>
          <ac:spMkLst>
            <pc:docMk/>
            <pc:sldMk cId="128491276" sldId="261"/>
            <ac:spMk id="9" creationId="{19F9BF86-FE94-4517-B97D-026C7515E589}"/>
          </ac:spMkLst>
        </pc:spChg>
        <pc:spChg chg="add del">
          <ac:chgData name="Ramiz Ahmed" userId="83a4082e7b37ec54" providerId="LiveId" clId="{608F8C32-1002-423E-A5BC-51A04EA7B9DA}" dt="2025-08-26T01:25:53.918" v="78" actId="26606"/>
          <ac:spMkLst>
            <pc:docMk/>
            <pc:sldMk cId="128491276" sldId="261"/>
            <ac:spMk id="11" creationId="{9E9D00D9-C4F5-471E-BE2C-126CB112A6BD}"/>
          </ac:spMkLst>
        </pc:spChg>
        <pc:spChg chg="add">
          <ac:chgData name="Ramiz Ahmed" userId="83a4082e7b37ec54" providerId="LiveId" clId="{608F8C32-1002-423E-A5BC-51A04EA7B9DA}" dt="2025-08-26T01:26:17.641" v="82" actId="26606"/>
          <ac:spMkLst>
            <pc:docMk/>
            <pc:sldMk cId="128491276" sldId="261"/>
            <ac:spMk id="15" creationId="{19F9BF86-FE94-4517-B97D-026C7515E589}"/>
          </ac:spMkLst>
        </pc:spChg>
        <pc:picChg chg="add del mod">
          <ac:chgData name="Ramiz Ahmed" userId="83a4082e7b37ec54" providerId="LiveId" clId="{608F8C32-1002-423E-A5BC-51A04EA7B9DA}" dt="2025-08-26T01:25:53.918" v="78" actId="26606"/>
          <ac:picMkLst>
            <pc:docMk/>
            <pc:sldMk cId="128491276" sldId="261"/>
            <ac:picMk id="5" creationId="{D9708F4C-B668-9526-1AB0-389AFD1B0241}"/>
          </ac:picMkLst>
        </pc:picChg>
        <pc:cxnChg chg="add del">
          <ac:chgData name="Ramiz Ahmed" userId="83a4082e7b37ec54" providerId="LiveId" clId="{608F8C32-1002-423E-A5BC-51A04EA7B9DA}" dt="2025-08-26T01:26:17.641" v="82" actId="26606"/>
          <ac:cxnSpMkLst>
            <pc:docMk/>
            <pc:sldMk cId="128491276" sldId="261"/>
            <ac:cxnSpMk id="10" creationId="{F7F14D9E-87F5-4CE0-B43A-D77ACC204C23}"/>
          </ac:cxnSpMkLst>
        </pc:cxnChg>
        <pc:cxnChg chg="add del">
          <ac:chgData name="Ramiz Ahmed" userId="83a4082e7b37ec54" providerId="LiveId" clId="{608F8C32-1002-423E-A5BC-51A04EA7B9DA}" dt="2025-08-26T01:25:53.918" v="78" actId="26606"/>
          <ac:cxnSpMkLst>
            <pc:docMk/>
            <pc:sldMk cId="128491276" sldId="261"/>
            <ac:cxnSpMk id="13" creationId="{97CC2FE6-3AD0-4131-B4BC-1F4D65E25E13}"/>
          </ac:cxnSpMkLst>
        </pc:cxnChg>
        <pc:cxnChg chg="add">
          <ac:chgData name="Ramiz Ahmed" userId="83a4082e7b37ec54" providerId="LiveId" clId="{608F8C32-1002-423E-A5BC-51A04EA7B9DA}" dt="2025-08-26T01:26:17.641" v="82" actId="26606"/>
          <ac:cxnSpMkLst>
            <pc:docMk/>
            <pc:sldMk cId="128491276" sldId="261"/>
            <ac:cxnSpMk id="17" creationId="{B51019FC-0FE0-4611-B71E-C03589FB6274}"/>
          </ac:cxnSpMkLst>
        </pc:cxnChg>
      </pc:sldChg>
      <pc:sldChg chg="addSp modSp new del mod ord setBg addAnim">
        <pc:chgData name="Ramiz Ahmed" userId="83a4082e7b37ec54" providerId="LiveId" clId="{608F8C32-1002-423E-A5BC-51A04EA7B9DA}" dt="2025-08-26T01:34:54.713" v="98" actId="47"/>
        <pc:sldMkLst>
          <pc:docMk/>
          <pc:sldMk cId="1406808246" sldId="262"/>
        </pc:sldMkLst>
        <pc:spChg chg="mod">
          <ac:chgData name="Ramiz Ahmed" userId="83a4082e7b37ec54" providerId="LiveId" clId="{608F8C32-1002-423E-A5BC-51A04EA7B9DA}" dt="2025-08-26T01:32:36.544" v="92" actId="26606"/>
          <ac:spMkLst>
            <pc:docMk/>
            <pc:sldMk cId="1406808246" sldId="262"/>
            <ac:spMk id="2" creationId="{7E061D1A-EFF0-96DC-A4EC-EF892ED09F18}"/>
          </ac:spMkLst>
        </pc:spChg>
        <pc:spChg chg="mod">
          <ac:chgData name="Ramiz Ahmed" userId="83a4082e7b37ec54" providerId="LiveId" clId="{608F8C32-1002-423E-A5BC-51A04EA7B9DA}" dt="2025-08-26T01:32:36.544" v="92" actId="26606"/>
          <ac:spMkLst>
            <pc:docMk/>
            <pc:sldMk cId="1406808246" sldId="262"/>
            <ac:spMk id="3" creationId="{FBE2D408-E82B-2079-4D67-F432DA59484A}"/>
          </ac:spMkLst>
        </pc:spChg>
        <pc:spChg chg="add">
          <ac:chgData name="Ramiz Ahmed" userId="83a4082e7b37ec54" providerId="LiveId" clId="{608F8C32-1002-423E-A5BC-51A04EA7B9DA}" dt="2025-08-26T01:32:36.544" v="92" actId="26606"/>
          <ac:spMkLst>
            <pc:docMk/>
            <pc:sldMk cId="1406808246" sldId="262"/>
            <ac:spMk id="8" creationId="{19F9BF86-FE94-4517-B97D-026C7515E589}"/>
          </ac:spMkLst>
        </pc:spChg>
        <pc:cxnChg chg="add">
          <ac:chgData name="Ramiz Ahmed" userId="83a4082e7b37ec54" providerId="LiveId" clId="{608F8C32-1002-423E-A5BC-51A04EA7B9DA}" dt="2025-08-26T01:32:36.544" v="92" actId="26606"/>
          <ac:cxnSpMkLst>
            <pc:docMk/>
            <pc:sldMk cId="1406808246" sldId="262"/>
            <ac:cxnSpMk id="10" creationId="{59D7B6BE-A4E0-4483-BEC5-493AC3E5D2AD}"/>
          </ac:cxnSpMkLst>
        </pc:cxnChg>
      </pc:sldChg>
      <pc:sldChg chg="addSp modSp add mod ord setBg">
        <pc:chgData name="Ramiz Ahmed" userId="83a4082e7b37ec54" providerId="LiveId" clId="{608F8C32-1002-423E-A5BC-51A04EA7B9DA}" dt="2025-08-26T01:31:32.192" v="87"/>
        <pc:sldMkLst>
          <pc:docMk/>
          <pc:sldMk cId="2789986053" sldId="263"/>
        </pc:sldMkLst>
        <pc:spChg chg="mod ord">
          <ac:chgData name="Ramiz Ahmed" userId="83a4082e7b37ec54" providerId="LiveId" clId="{608F8C32-1002-423E-A5BC-51A04EA7B9DA}" dt="2025-08-26T01:31:31.420" v="85" actId="34807"/>
          <ac:spMkLst>
            <pc:docMk/>
            <pc:sldMk cId="2789986053" sldId="263"/>
            <ac:spMk id="2" creationId="{C6EF5F51-67F5-25C2-5854-C5C9D4F7F625}"/>
          </ac:spMkLst>
        </pc:spChg>
        <pc:spChg chg="mod">
          <ac:chgData name="Ramiz Ahmed" userId="83a4082e7b37ec54" providerId="LiveId" clId="{608F8C32-1002-423E-A5BC-51A04EA7B9DA}" dt="2025-08-26T01:31:31.420" v="85" actId="34807"/>
          <ac:spMkLst>
            <pc:docMk/>
            <pc:sldMk cId="2789986053" sldId="263"/>
            <ac:spMk id="4" creationId="{D334D046-92EE-E341-909C-83CFBEC47B43}"/>
          </ac:spMkLst>
        </pc:spChg>
        <pc:spChg chg="add">
          <ac:chgData name="Ramiz Ahmed" userId="83a4082e7b37ec54" providerId="LiveId" clId="{608F8C32-1002-423E-A5BC-51A04EA7B9DA}" dt="2025-08-26T01:31:31.420" v="85" actId="34807"/>
          <ac:spMkLst>
            <pc:docMk/>
            <pc:sldMk cId="2789986053" sldId="263"/>
            <ac:spMk id="12" creationId="{406BD704-01C2-4341-B99A-116CC7EC56EF}"/>
          </ac:spMkLst>
        </pc:spChg>
        <pc:spChg chg="add">
          <ac:chgData name="Ramiz Ahmed" userId="83a4082e7b37ec54" providerId="LiveId" clId="{608F8C32-1002-423E-A5BC-51A04EA7B9DA}" dt="2025-08-26T01:31:31.420" v="85" actId="34807"/>
          <ac:spMkLst>
            <pc:docMk/>
            <pc:sldMk cId="2789986053" sldId="263"/>
            <ac:spMk id="14" creationId="{0225C01B-A296-4FAA-AA46-794F27DF6934}"/>
          </ac:spMkLst>
        </pc:spChg>
        <pc:picChg chg="mod">
          <ac:chgData name="Ramiz Ahmed" userId="83a4082e7b37ec54" providerId="LiveId" clId="{608F8C32-1002-423E-A5BC-51A04EA7B9DA}" dt="2025-08-26T01:31:31.420" v="85" actId="34807"/>
          <ac:picMkLst>
            <pc:docMk/>
            <pc:sldMk cId="2789986053" sldId="263"/>
            <ac:picMk id="5" creationId="{6CF941B2-AF06-4301-A465-7668717B1558}"/>
          </ac:picMkLst>
        </pc:picChg>
        <pc:cxnChg chg="add">
          <ac:chgData name="Ramiz Ahmed" userId="83a4082e7b37ec54" providerId="LiveId" clId="{608F8C32-1002-423E-A5BC-51A04EA7B9DA}" dt="2025-08-26T01:31:31.420" v="85" actId="34807"/>
          <ac:cxnSpMkLst>
            <pc:docMk/>
            <pc:sldMk cId="2789986053" sldId="263"/>
            <ac:cxnSpMk id="10" creationId="{118E06E4-607B-144B-382B-AD3D06B1EE8C}"/>
          </ac:cxnSpMkLst>
        </pc:cxnChg>
        <pc:cxnChg chg="add">
          <ac:chgData name="Ramiz Ahmed" userId="83a4082e7b37ec54" providerId="LiveId" clId="{608F8C32-1002-423E-A5BC-51A04EA7B9DA}" dt="2025-08-26T01:31:31.420" v="85" actId="34807"/>
          <ac:cxnSpMkLst>
            <pc:docMk/>
            <pc:sldMk cId="2789986053" sldId="263"/>
            <ac:cxnSpMk id="16" creationId="{62713E66-598D-4B8A-9D2A-67C7AF46EF11}"/>
          </ac:cxnSpMkLst>
        </pc:cxnChg>
      </pc:sldChg>
      <pc:sldChg chg="addSp modSp add mod setBg">
        <pc:chgData name="Ramiz Ahmed" userId="83a4082e7b37ec54" providerId="LiveId" clId="{608F8C32-1002-423E-A5BC-51A04EA7B9DA}" dt="2025-08-26T01:33:29.941" v="95" actId="34807"/>
        <pc:sldMkLst>
          <pc:docMk/>
          <pc:sldMk cId="3022562947" sldId="264"/>
        </pc:sldMkLst>
        <pc:spChg chg="mod">
          <ac:chgData name="Ramiz Ahmed" userId="83a4082e7b37ec54" providerId="LiveId" clId="{608F8C32-1002-423E-A5BC-51A04EA7B9DA}" dt="2025-08-26T01:33:29.941" v="95" actId="34807"/>
          <ac:spMkLst>
            <pc:docMk/>
            <pc:sldMk cId="3022562947" sldId="264"/>
            <ac:spMk id="2" creationId="{4A331B17-DAEC-C15B-4207-AA263133FC0A}"/>
          </ac:spMkLst>
        </pc:spChg>
        <pc:spChg chg="mod">
          <ac:chgData name="Ramiz Ahmed" userId="83a4082e7b37ec54" providerId="LiveId" clId="{608F8C32-1002-423E-A5BC-51A04EA7B9DA}" dt="2025-08-26T01:33:29.941" v="95" actId="34807"/>
          <ac:spMkLst>
            <pc:docMk/>
            <pc:sldMk cId="3022562947" sldId="264"/>
            <ac:spMk id="4" creationId="{C3B0E90D-8F43-1B1F-B18A-CCF5455E6885}"/>
          </ac:spMkLst>
        </pc:spChg>
        <pc:spChg chg="add">
          <ac:chgData name="Ramiz Ahmed" userId="83a4082e7b37ec54" providerId="LiveId" clId="{608F8C32-1002-423E-A5BC-51A04EA7B9DA}" dt="2025-08-26T01:33:29.941" v="95" actId="34807"/>
          <ac:spMkLst>
            <pc:docMk/>
            <pc:sldMk cId="3022562947" sldId="264"/>
            <ac:spMk id="12" creationId="{DBDA151C-5770-45E4-AAFF-59E7F403866D}"/>
          </ac:spMkLst>
        </pc:spChg>
        <pc:picChg chg="mod">
          <ac:chgData name="Ramiz Ahmed" userId="83a4082e7b37ec54" providerId="LiveId" clId="{608F8C32-1002-423E-A5BC-51A04EA7B9DA}" dt="2025-08-26T01:33:29.941" v="95" actId="34807"/>
          <ac:picMkLst>
            <pc:docMk/>
            <pc:sldMk cId="3022562947" sldId="264"/>
            <ac:picMk id="5" creationId="{9115CB0C-BA73-410F-89B1-4B58D48ECF52}"/>
          </ac:picMkLst>
        </pc:picChg>
        <pc:cxnChg chg="add">
          <ac:chgData name="Ramiz Ahmed" userId="83a4082e7b37ec54" providerId="LiveId" clId="{608F8C32-1002-423E-A5BC-51A04EA7B9DA}" dt="2025-08-26T01:33:29.941" v="95" actId="34807"/>
          <ac:cxnSpMkLst>
            <pc:docMk/>
            <pc:sldMk cId="3022562947" sldId="264"/>
            <ac:cxnSpMk id="10" creationId="{118E06E4-607B-144B-382B-AD3D06B1EE8C}"/>
          </ac:cxnSpMkLst>
        </pc:cxnChg>
        <pc:cxnChg chg="add">
          <ac:chgData name="Ramiz Ahmed" userId="83a4082e7b37ec54" providerId="LiveId" clId="{608F8C32-1002-423E-A5BC-51A04EA7B9DA}" dt="2025-08-26T01:33:29.941" v="95" actId="34807"/>
          <ac:cxnSpMkLst>
            <pc:docMk/>
            <pc:sldMk cId="3022562947" sldId="264"/>
            <ac:cxnSpMk id="14" creationId="{2EA0F4A6-3CC9-C9E2-BA02-58FA29F7DD8E}"/>
          </ac:cxnSpMkLst>
        </pc:cxnChg>
      </pc:sldChg>
      <pc:sldChg chg="del ord">
        <pc:chgData name="Ramiz Ahmed" userId="83a4082e7b37ec54" providerId="LiveId" clId="{608F8C32-1002-423E-A5BC-51A04EA7B9DA}" dt="2025-08-26T01:19:52.272" v="28" actId="47"/>
        <pc:sldMkLst>
          <pc:docMk/>
          <pc:sldMk cId="3557396966" sldId="2561"/>
        </pc:sldMkLst>
      </pc:sldChg>
      <pc:sldChg chg="del">
        <pc:chgData name="Ramiz Ahmed" userId="83a4082e7b37ec54" providerId="LiveId" clId="{608F8C32-1002-423E-A5BC-51A04EA7B9DA}" dt="2025-08-26T01:19:47.528" v="9" actId="47"/>
        <pc:sldMkLst>
          <pc:docMk/>
          <pc:sldMk cId="2576541288" sldId="2562"/>
        </pc:sldMkLst>
      </pc:sldChg>
      <pc:sldChg chg="del">
        <pc:chgData name="Ramiz Ahmed" userId="83a4082e7b37ec54" providerId="LiveId" clId="{608F8C32-1002-423E-A5BC-51A04EA7B9DA}" dt="2025-08-26T01:19:49.487" v="11" actId="47"/>
        <pc:sldMkLst>
          <pc:docMk/>
          <pc:sldMk cId="3548268348" sldId="2563"/>
        </pc:sldMkLst>
      </pc:sldChg>
      <pc:sldChg chg="del">
        <pc:chgData name="Ramiz Ahmed" userId="83a4082e7b37ec54" providerId="LiveId" clId="{608F8C32-1002-423E-A5BC-51A04EA7B9DA}" dt="2025-08-26T01:19:49.791" v="13" actId="47"/>
        <pc:sldMkLst>
          <pc:docMk/>
          <pc:sldMk cId="2637415343" sldId="2564"/>
        </pc:sldMkLst>
      </pc:sldChg>
      <pc:sldChg chg="del">
        <pc:chgData name="Ramiz Ahmed" userId="83a4082e7b37ec54" providerId="LiveId" clId="{608F8C32-1002-423E-A5BC-51A04EA7B9DA}" dt="2025-08-26T01:19:50.158" v="15" actId="47"/>
        <pc:sldMkLst>
          <pc:docMk/>
          <pc:sldMk cId="817786621" sldId="2565"/>
        </pc:sldMkLst>
      </pc:sldChg>
      <pc:sldChg chg="del">
        <pc:chgData name="Ramiz Ahmed" userId="83a4082e7b37ec54" providerId="LiveId" clId="{608F8C32-1002-423E-A5BC-51A04EA7B9DA}" dt="2025-08-26T01:19:50.477" v="17" actId="47"/>
        <pc:sldMkLst>
          <pc:docMk/>
          <pc:sldMk cId="4105837233" sldId="2566"/>
        </pc:sldMkLst>
      </pc:sldChg>
      <pc:sldChg chg="del">
        <pc:chgData name="Ramiz Ahmed" userId="83a4082e7b37ec54" providerId="LiveId" clId="{608F8C32-1002-423E-A5BC-51A04EA7B9DA}" dt="2025-08-26T01:19:50.968" v="20" actId="47"/>
        <pc:sldMkLst>
          <pc:docMk/>
          <pc:sldMk cId="3632295958" sldId="2576"/>
        </pc:sldMkLst>
      </pc:sldChg>
      <pc:sldChg chg="del">
        <pc:chgData name="Ramiz Ahmed" userId="83a4082e7b37ec54" providerId="LiveId" clId="{608F8C32-1002-423E-A5BC-51A04EA7B9DA}" dt="2025-08-26T01:19:51.124" v="21" actId="47"/>
        <pc:sldMkLst>
          <pc:docMk/>
          <pc:sldMk cId="2211465965" sldId="2577"/>
        </pc:sldMkLst>
      </pc:sldChg>
      <pc:sldChg chg="del">
        <pc:chgData name="Ramiz Ahmed" userId="83a4082e7b37ec54" providerId="LiveId" clId="{608F8C32-1002-423E-A5BC-51A04EA7B9DA}" dt="2025-08-26T01:19:51.286" v="22" actId="47"/>
        <pc:sldMkLst>
          <pc:docMk/>
          <pc:sldMk cId="2536591768" sldId="2578"/>
        </pc:sldMkLst>
      </pc:sldChg>
      <pc:sldChg chg="del">
        <pc:chgData name="Ramiz Ahmed" userId="83a4082e7b37ec54" providerId="LiveId" clId="{608F8C32-1002-423E-A5BC-51A04EA7B9DA}" dt="2025-08-26T01:19:51.450" v="23" actId="47"/>
        <pc:sldMkLst>
          <pc:docMk/>
          <pc:sldMk cId="1503860378" sldId="2579"/>
        </pc:sldMkLst>
      </pc:sldChg>
      <pc:sldChg chg="del">
        <pc:chgData name="Ramiz Ahmed" userId="83a4082e7b37ec54" providerId="LiveId" clId="{608F8C32-1002-423E-A5BC-51A04EA7B9DA}" dt="2025-08-26T01:19:51.607" v="24" actId="47"/>
        <pc:sldMkLst>
          <pc:docMk/>
          <pc:sldMk cId="2250577040" sldId="2580"/>
        </pc:sldMkLst>
      </pc:sldChg>
      <pc:sldChg chg="del">
        <pc:chgData name="Ramiz Ahmed" userId="83a4082e7b37ec54" providerId="LiveId" clId="{608F8C32-1002-423E-A5BC-51A04EA7B9DA}" dt="2025-08-26T01:19:51.769" v="25" actId="47"/>
        <pc:sldMkLst>
          <pc:docMk/>
          <pc:sldMk cId="4089579095" sldId="2581"/>
        </pc:sldMkLst>
      </pc:sldChg>
      <pc:sldChg chg="del">
        <pc:chgData name="Ramiz Ahmed" userId="83a4082e7b37ec54" providerId="LiveId" clId="{608F8C32-1002-423E-A5BC-51A04EA7B9DA}" dt="2025-08-26T01:19:51.932" v="26" actId="47"/>
        <pc:sldMkLst>
          <pc:docMk/>
          <pc:sldMk cId="2108667408" sldId="2582"/>
        </pc:sldMkLst>
      </pc:sldChg>
      <pc:sldChg chg="del">
        <pc:chgData name="Ramiz Ahmed" userId="83a4082e7b37ec54" providerId="LiveId" clId="{608F8C32-1002-423E-A5BC-51A04EA7B9DA}" dt="2025-08-26T01:19:52.094" v="27" actId="47"/>
        <pc:sldMkLst>
          <pc:docMk/>
          <pc:sldMk cId="3178359909" sldId="2583"/>
        </pc:sldMkLst>
      </pc:sldChg>
      <pc:sldChg chg="del">
        <pc:chgData name="Ramiz Ahmed" userId="83a4082e7b37ec54" providerId="LiveId" clId="{608F8C32-1002-423E-A5BC-51A04EA7B9DA}" dt="2025-08-26T01:19:48.876" v="10" actId="47"/>
        <pc:sldMkLst>
          <pc:docMk/>
          <pc:sldMk cId="1180012351" sldId="2584"/>
        </pc:sldMkLst>
      </pc:sldChg>
      <pc:sldChg chg="del">
        <pc:chgData name="Ramiz Ahmed" userId="83a4082e7b37ec54" providerId="LiveId" clId="{608F8C32-1002-423E-A5BC-51A04EA7B9DA}" dt="2025-08-26T01:19:49.622" v="12" actId="47"/>
        <pc:sldMkLst>
          <pc:docMk/>
          <pc:sldMk cId="1617503600" sldId="2585"/>
        </pc:sldMkLst>
      </pc:sldChg>
      <pc:sldChg chg="del">
        <pc:chgData name="Ramiz Ahmed" userId="83a4082e7b37ec54" providerId="LiveId" clId="{608F8C32-1002-423E-A5BC-51A04EA7B9DA}" dt="2025-08-26T01:19:49.990" v="14" actId="47"/>
        <pc:sldMkLst>
          <pc:docMk/>
          <pc:sldMk cId="1583816584" sldId="2586"/>
        </pc:sldMkLst>
      </pc:sldChg>
      <pc:sldChg chg="del">
        <pc:chgData name="Ramiz Ahmed" userId="83a4082e7b37ec54" providerId="LiveId" clId="{608F8C32-1002-423E-A5BC-51A04EA7B9DA}" dt="2025-08-26T01:19:50.314" v="16" actId="47"/>
        <pc:sldMkLst>
          <pc:docMk/>
          <pc:sldMk cId="3854237343" sldId="2587"/>
        </pc:sldMkLst>
      </pc:sldChg>
      <pc:sldChg chg="del">
        <pc:chgData name="Ramiz Ahmed" userId="83a4082e7b37ec54" providerId="LiveId" clId="{608F8C32-1002-423E-A5BC-51A04EA7B9DA}" dt="2025-08-26T01:19:50.637" v="18" actId="47"/>
        <pc:sldMkLst>
          <pc:docMk/>
          <pc:sldMk cId="3188280745" sldId="2588"/>
        </pc:sldMkLst>
      </pc:sldChg>
      <pc:sldChg chg="del">
        <pc:chgData name="Ramiz Ahmed" userId="83a4082e7b37ec54" providerId="LiveId" clId="{608F8C32-1002-423E-A5BC-51A04EA7B9DA}" dt="2025-08-26T01:19:50.801" v="19" actId="47"/>
        <pc:sldMkLst>
          <pc:docMk/>
          <pc:sldMk cId="971429240" sldId="2589"/>
        </pc:sldMkLst>
      </pc:sldChg>
      <pc:sldChg chg="addSp modSp add del mod ord setBg">
        <pc:chgData name="Ramiz Ahmed" userId="83a4082e7b37ec54" providerId="LiveId" clId="{608F8C32-1002-423E-A5BC-51A04EA7B9DA}" dt="2025-08-26T01:13:02.253" v="6" actId="47"/>
        <pc:sldMkLst>
          <pc:docMk/>
          <pc:sldMk cId="2019731604" sldId="2590"/>
        </pc:sldMkLst>
        <pc:spChg chg="mod ord">
          <ac:chgData name="Ramiz Ahmed" userId="83a4082e7b37ec54" providerId="LiveId" clId="{608F8C32-1002-423E-A5BC-51A04EA7B9DA}" dt="2025-08-26T01:11:35.380" v="1" actId="34807"/>
          <ac:spMkLst>
            <pc:docMk/>
            <pc:sldMk cId="2019731604" sldId="2590"/>
            <ac:spMk id="2" creationId="{6614577A-3F7C-9C0B-0559-37FB2BAEAA3D}"/>
          </ac:spMkLst>
        </pc:spChg>
        <pc:spChg chg="mod">
          <ac:chgData name="Ramiz Ahmed" userId="83a4082e7b37ec54" providerId="LiveId" clId="{608F8C32-1002-423E-A5BC-51A04EA7B9DA}" dt="2025-08-26T01:11:35.380" v="1" actId="34807"/>
          <ac:spMkLst>
            <pc:docMk/>
            <pc:sldMk cId="2019731604" sldId="2590"/>
            <ac:spMk id="4" creationId="{17007063-813E-C8C5-9C3F-0E588E46D3B9}"/>
          </ac:spMkLst>
        </pc:spChg>
        <pc:spChg chg="add">
          <ac:chgData name="Ramiz Ahmed" userId="83a4082e7b37ec54" providerId="LiveId" clId="{608F8C32-1002-423E-A5BC-51A04EA7B9DA}" dt="2025-08-26T01:11:35.380" v="1" actId="34807"/>
          <ac:spMkLst>
            <pc:docMk/>
            <pc:sldMk cId="2019731604" sldId="2590"/>
            <ac:spMk id="12" creationId="{406BD704-01C2-4341-B99A-116CC7EC56EF}"/>
          </ac:spMkLst>
        </pc:spChg>
        <pc:spChg chg="add">
          <ac:chgData name="Ramiz Ahmed" userId="83a4082e7b37ec54" providerId="LiveId" clId="{608F8C32-1002-423E-A5BC-51A04EA7B9DA}" dt="2025-08-26T01:11:35.380" v="1" actId="34807"/>
          <ac:spMkLst>
            <pc:docMk/>
            <pc:sldMk cId="2019731604" sldId="2590"/>
            <ac:spMk id="14" creationId="{0225C01B-A296-4FAA-AA46-794F27DF6934}"/>
          </ac:spMkLst>
        </pc:spChg>
        <pc:picChg chg="mod">
          <ac:chgData name="Ramiz Ahmed" userId="83a4082e7b37ec54" providerId="LiveId" clId="{608F8C32-1002-423E-A5BC-51A04EA7B9DA}" dt="2025-08-26T01:11:35.380" v="1" actId="34807"/>
          <ac:picMkLst>
            <pc:docMk/>
            <pc:sldMk cId="2019731604" sldId="2590"/>
            <ac:picMk id="5" creationId="{B3D82F0A-B0A9-48F5-A662-AE21A61AD0D2}"/>
          </ac:picMkLst>
        </pc:picChg>
        <pc:cxnChg chg="add">
          <ac:chgData name="Ramiz Ahmed" userId="83a4082e7b37ec54" providerId="LiveId" clId="{608F8C32-1002-423E-A5BC-51A04EA7B9DA}" dt="2025-08-26T01:11:35.380" v="1" actId="34807"/>
          <ac:cxnSpMkLst>
            <pc:docMk/>
            <pc:sldMk cId="2019731604" sldId="2590"/>
            <ac:cxnSpMk id="10" creationId="{118E06E4-607B-144B-382B-AD3D06B1EE8C}"/>
          </ac:cxnSpMkLst>
        </pc:cxnChg>
        <pc:cxnChg chg="add">
          <ac:chgData name="Ramiz Ahmed" userId="83a4082e7b37ec54" providerId="LiveId" clId="{608F8C32-1002-423E-A5BC-51A04EA7B9DA}" dt="2025-08-26T01:11:35.380" v="1" actId="34807"/>
          <ac:cxnSpMkLst>
            <pc:docMk/>
            <pc:sldMk cId="2019731604" sldId="2590"/>
            <ac:cxnSpMk id="16" creationId="{62713E66-598D-4B8A-9D2A-67C7AF46EF11}"/>
          </ac:cxnSpMkLst>
        </pc:cxnChg>
      </pc:sldChg>
      <pc:sldChg chg="addSp modSp add del mod setBg">
        <pc:chgData name="Ramiz Ahmed" userId="83a4082e7b37ec54" providerId="LiveId" clId="{608F8C32-1002-423E-A5BC-51A04EA7B9DA}" dt="2025-08-26T01:19:52.447" v="29" actId="47"/>
        <pc:sldMkLst>
          <pc:docMk/>
          <pc:sldMk cId="2840125638" sldId="2591"/>
        </pc:sldMkLst>
        <pc:spChg chg="mod ord">
          <ac:chgData name="Ramiz Ahmed" userId="83a4082e7b37ec54" providerId="LiveId" clId="{608F8C32-1002-423E-A5BC-51A04EA7B9DA}" dt="2025-08-26T01:12:44.479" v="5" actId="34807"/>
          <ac:spMkLst>
            <pc:docMk/>
            <pc:sldMk cId="2840125638" sldId="2591"/>
            <ac:spMk id="2" creationId="{FB1A1C71-3236-9B2E-EA37-3BAF6F1E4AF4}"/>
          </ac:spMkLst>
        </pc:spChg>
        <pc:spChg chg="mod">
          <ac:chgData name="Ramiz Ahmed" userId="83a4082e7b37ec54" providerId="LiveId" clId="{608F8C32-1002-423E-A5BC-51A04EA7B9DA}" dt="2025-08-26T01:12:44.479" v="5" actId="34807"/>
          <ac:spMkLst>
            <pc:docMk/>
            <pc:sldMk cId="2840125638" sldId="2591"/>
            <ac:spMk id="4" creationId="{8435832F-011F-26FF-ED3A-7A839CF59E48}"/>
          </ac:spMkLst>
        </pc:spChg>
        <pc:spChg chg="add">
          <ac:chgData name="Ramiz Ahmed" userId="83a4082e7b37ec54" providerId="LiveId" clId="{608F8C32-1002-423E-A5BC-51A04EA7B9DA}" dt="2025-08-26T01:12:44.479" v="5" actId="34807"/>
          <ac:spMkLst>
            <pc:docMk/>
            <pc:sldMk cId="2840125638" sldId="2591"/>
            <ac:spMk id="12" creationId="{406BD704-01C2-4341-B99A-116CC7EC56EF}"/>
          </ac:spMkLst>
        </pc:spChg>
        <pc:spChg chg="add">
          <ac:chgData name="Ramiz Ahmed" userId="83a4082e7b37ec54" providerId="LiveId" clId="{608F8C32-1002-423E-A5BC-51A04EA7B9DA}" dt="2025-08-26T01:12:44.479" v="5" actId="34807"/>
          <ac:spMkLst>
            <pc:docMk/>
            <pc:sldMk cId="2840125638" sldId="2591"/>
            <ac:spMk id="14" creationId="{0225C01B-A296-4FAA-AA46-794F27DF6934}"/>
          </ac:spMkLst>
        </pc:spChg>
        <pc:picChg chg="mod">
          <ac:chgData name="Ramiz Ahmed" userId="83a4082e7b37ec54" providerId="LiveId" clId="{608F8C32-1002-423E-A5BC-51A04EA7B9DA}" dt="2025-08-26T01:12:44.479" v="5" actId="34807"/>
          <ac:picMkLst>
            <pc:docMk/>
            <pc:sldMk cId="2840125638" sldId="2591"/>
            <ac:picMk id="5" creationId="{C18D4610-652D-44D8-A78E-2D7C64086BCB}"/>
          </ac:picMkLst>
        </pc:picChg>
        <pc:cxnChg chg="add">
          <ac:chgData name="Ramiz Ahmed" userId="83a4082e7b37ec54" providerId="LiveId" clId="{608F8C32-1002-423E-A5BC-51A04EA7B9DA}" dt="2025-08-26T01:12:44.479" v="5" actId="34807"/>
          <ac:cxnSpMkLst>
            <pc:docMk/>
            <pc:sldMk cId="2840125638" sldId="2591"/>
            <ac:cxnSpMk id="10" creationId="{118E06E4-607B-144B-382B-AD3D06B1EE8C}"/>
          </ac:cxnSpMkLst>
        </pc:cxnChg>
        <pc:cxnChg chg="add">
          <ac:chgData name="Ramiz Ahmed" userId="83a4082e7b37ec54" providerId="LiveId" clId="{608F8C32-1002-423E-A5BC-51A04EA7B9DA}" dt="2025-08-26T01:12:44.479" v="5" actId="34807"/>
          <ac:cxnSpMkLst>
            <pc:docMk/>
            <pc:sldMk cId="2840125638" sldId="2591"/>
            <ac:cxnSpMk id="16" creationId="{62713E66-598D-4B8A-9D2A-67C7AF46EF11}"/>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965992-0EC1-46CE-ACBD-908F2170A1AE}" type="datetimeFigureOut">
              <a:rPr lang="en-AU" smtClean="0"/>
              <a:t>26/08/2025</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15D544-66A2-4C2E-AB99-B329CCA80DD4}" type="slidenum">
              <a:rPr lang="en-AU" smtClean="0"/>
              <a:t>‹#›</a:t>
            </a:fld>
            <a:endParaRPr lang="en-AU"/>
          </a:p>
        </p:txBody>
      </p:sp>
    </p:spTree>
    <p:extLst>
      <p:ext uri="{BB962C8B-B14F-4D97-AF65-F5344CB8AC3E}">
        <p14:creationId xmlns:p14="http://schemas.microsoft.com/office/powerpoint/2010/main" val="4248536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a:t>This slide serves as the weekly report overview for Week 5, emphasizing the project's core focus on detecting cyberbullying using advanced machine learning methods. It introduces the presenter, supervisor, and outlines the main technical approaches such as NLP and transformer models employed in the project.</a:t>
            </a:r>
          </a:p>
        </p:txBody>
      </p:sp>
      <p:sp>
        <p:nvSpPr>
          <p:cNvPr id="4" name="Slide Number Placeholder 3"/>
          <p:cNvSpPr>
            <a:spLocks noGrp="1"/>
          </p:cNvSpPr>
          <p:nvPr>
            <p:ph type="sldNum" sz="quarter" idx="5"/>
          </p:nvPr>
        </p:nvSpPr>
        <p:spPr/>
        <p:txBody>
          <a:bodyPr/>
          <a:lstStyle/>
          <a:p>
            <a:fld id="{8E15D544-66A2-4C2E-AB99-B329CCA80DD4}" type="slidenum">
              <a:rPr lang="en-AU" smtClean="0"/>
              <a:t>1</a:t>
            </a:fld>
            <a:endParaRPr lang="en-AU"/>
          </a:p>
        </p:txBody>
      </p:sp>
    </p:spTree>
    <p:extLst>
      <p:ext uri="{BB962C8B-B14F-4D97-AF65-F5344CB8AC3E}">
        <p14:creationId xmlns:p14="http://schemas.microsoft.com/office/powerpoint/2010/main" val="870525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a:t>This slide introduces the presenter, Ramiz Ahmed, and provides essential academic context including the unit name ICT946 Capstone Project and the supervising professor Dr. Md Ashraf Uddin. It also reinforces the focus of the project on leveraging machine learning and transformer models for cyberbullying detection in social media text.</a:t>
            </a:r>
          </a:p>
        </p:txBody>
      </p:sp>
      <p:sp>
        <p:nvSpPr>
          <p:cNvPr id="4" name="Slide Number Placeholder 3"/>
          <p:cNvSpPr>
            <a:spLocks noGrp="1"/>
          </p:cNvSpPr>
          <p:nvPr>
            <p:ph type="sldNum" sz="quarter" idx="5"/>
          </p:nvPr>
        </p:nvSpPr>
        <p:spPr/>
        <p:txBody>
          <a:bodyPr/>
          <a:lstStyle/>
          <a:p>
            <a:fld id="{8E15D544-66A2-4C2E-AB99-B329CCA80DD4}" type="slidenum">
              <a:rPr lang="en-AU" smtClean="0"/>
              <a:t>2</a:t>
            </a:fld>
            <a:endParaRPr lang="en-AU"/>
          </a:p>
        </p:txBody>
      </p:sp>
    </p:spTree>
    <p:extLst>
      <p:ext uri="{BB962C8B-B14F-4D97-AF65-F5344CB8AC3E}">
        <p14:creationId xmlns:p14="http://schemas.microsoft.com/office/powerpoint/2010/main" val="2176391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640080" y="1371599"/>
            <a:ext cx="6675120" cy="2951825"/>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640080" y="4584879"/>
            <a:ext cx="667512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6444479B-705B-4489-957E-7E8A228BDFA0}" type="datetime1">
              <a:rPr lang="en-US" smtClean="0"/>
              <a:t>8/26/2025</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711690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C07B66AD-7C08-490A-ADA4-B47E10FB2407}" type="datetime1">
              <a:rPr lang="en-US" smtClean="0"/>
              <a:t>8/26/2025</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263454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CB3635-47E1-90D8-B693-DA85A66B3831}"/>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209219" y="640079"/>
            <a:ext cx="1811773" cy="5536884"/>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640080" y="640080"/>
            <a:ext cx="8412422" cy="55368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5B95027-4255-49E7-9841-CD21BCC99996}" type="datetime1">
              <a:rPr lang="en-US" smtClean="0"/>
              <a:t>8/26/2025</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3230604F-219C-2DEE-830E-27274CC2FE19}"/>
              </a:ext>
              <a:ext uri="{C183D7F6-B498-43B3-948B-1728B52AA6E4}">
                <adec:decorative xmlns:adec="http://schemas.microsoft.com/office/drawing/2017/decorative" val="1"/>
              </a:ext>
            </a:extLst>
          </p:cNvPr>
          <p:cNvCxnSpPr>
            <a:cxnSpLocks/>
          </p:cNvCxnSpPr>
          <p:nvPr/>
        </p:nvCxnSpPr>
        <p:spPr>
          <a:xfrm rot="5400000">
            <a:off x="10872154" y="119243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9266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9F89F774-3FA6-43B8-9241-99959C8FD463}" type="datetime1">
              <a:rPr lang="en-US" smtClean="0"/>
              <a:t>8/26/2025</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48120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1BB59B6-79B9-97F5-AC3B-DF65899D39D8}"/>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640080" y="1291366"/>
            <a:ext cx="9214884" cy="315997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640080" y="5018567"/>
            <a:ext cx="7907079" cy="107388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9504452-5DCC-4FE2-A5C9-8A5EF6714D65}" type="datetime1">
              <a:rPr lang="en-US" smtClean="0"/>
              <a:t>8/26/2025</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FF05EAE5-4812-F718-6D75-9627884180BF}"/>
              </a:ext>
              <a:ext uri="{C183D7F6-B498-43B3-948B-1728B52AA6E4}">
                <adec:decorative xmlns:adec="http://schemas.microsoft.com/office/drawing/2017/decorative" val="1"/>
              </a:ext>
            </a:extLst>
          </p:cNvPr>
          <p:cNvCxnSpPr>
            <a:cxnSpLocks/>
          </p:cNvCxnSpPr>
          <p:nvPr/>
        </p:nvCxnSpPr>
        <p:spPr>
          <a:xfrm>
            <a:off x="716281" y="4715234"/>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9027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640080"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318928"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E579ABC2-0180-4F3A-A895-A85BC724D472}" type="datetime1">
              <a:rPr lang="en-US" smtClean="0"/>
              <a:t>8/26/2025</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367987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640079" y="1371599"/>
            <a:ext cx="10890929" cy="93975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640079"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640079"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318928"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318928"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6AEEA9BA-4E8F-439E-BEA4-91FBA01E3F5F}" type="datetime1">
              <a:rPr lang="en-US" smtClean="0"/>
              <a:t>8/26/2025</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263871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BE15BF18-0007-481C-AA29-413124BC3EE7}" type="datetime1">
              <a:rPr lang="en-US" smtClean="0"/>
              <a:t>8/26/2025</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800314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49F9F0F-FB8C-5565-247C-BDCC156B5CAF}"/>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9BE9870-3748-43AD-B547-02A075CB4A1D}" type="datetime1">
              <a:rPr lang="en-US" smtClean="0"/>
              <a:t>8/26/2025</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054943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4936519" y="1031001"/>
            <a:ext cx="6594490" cy="516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640080" y="2972168"/>
            <a:ext cx="3859397" cy="322682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558E7897-33C5-4F1A-9307-D068E37F3DC7}" type="datetime1">
              <a:rPr lang="en-US" smtClean="0"/>
              <a:t>8/26/2025</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729002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4937760" y="1033271"/>
            <a:ext cx="6592824" cy="51663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640080" y="2972167"/>
            <a:ext cx="3859397" cy="32268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82E171BA-CC09-47C8-A6DF-F5C5CB59CEEC}" type="datetime1">
              <a:rPr lang="en-US" smtClean="0"/>
              <a:t>8/26/2025</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464801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640079" y="1371601"/>
            <a:ext cx="10890929" cy="10972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640080" y="2633472"/>
            <a:ext cx="10890928" cy="3566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640080"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7DA38F49-B3E2-4BF0-BEC7-C30D34ABBB8D}" type="datetime1">
              <a:rPr lang="en-US" smtClean="0"/>
              <a:t>8/26/2025</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12960-6E85-460F-B6E3-5B82CB31AF3D}" type="slidenum">
              <a:rPr lang="en-US" smtClean="0"/>
              <a:t>‹#›</a:t>
            </a:fld>
            <a:endParaRPr lang="en-US"/>
          </a:p>
        </p:txBody>
      </p:sp>
      <p:cxnSp>
        <p:nvCxnSpPr>
          <p:cNvPr id="9" name="Straight Connector 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p:cNvCxnSpPr>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92432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A331B17-DAEC-C15B-4207-AA263133FC0A}"/>
              </a:ext>
            </a:extLst>
          </p:cNvPr>
          <p:cNvSpPr>
            <a:spLocks noGrp="1"/>
          </p:cNvSpPr>
          <p:nvPr>
            <p:ph type="title"/>
          </p:nvPr>
        </p:nvSpPr>
        <p:spPr>
          <a:xfrm>
            <a:off x="640080" y="914399"/>
            <a:ext cx="10847494" cy="1171069"/>
          </a:xfrm>
        </p:spPr>
        <p:txBody>
          <a:bodyPr vert="horz" lIns="91440" tIns="45720" rIns="91440" bIns="45720" rtlCol="0" anchor="t">
            <a:normAutofit/>
          </a:bodyPr>
          <a:lstStyle/>
          <a:p>
            <a:r>
              <a:rPr lang="en-US"/>
              <a:t>Week 5 Weekly Report: Cyberbullying Detection</a:t>
            </a:r>
          </a:p>
        </p:txBody>
      </p:sp>
      <p:pic>
        <p:nvPicPr>
          <p:cNvPr id="5" name="Content Placeholder 4" descr="Digital Screen Isolated">
            <a:extLst>
              <a:ext uri="{FF2B5EF4-FFF2-40B4-BE49-F238E27FC236}">
                <a16:creationId xmlns:a16="http://schemas.microsoft.com/office/drawing/2014/main" id="{9115CB0C-BA73-410F-89B1-4B58D48ECF52}"/>
              </a:ext>
            </a:extLst>
          </p:cNvPr>
          <p:cNvPicPr>
            <a:picLocks noGrp="1" noChangeAspect="1"/>
          </p:cNvPicPr>
          <p:nvPr>
            <p:ph sz="half" idx="1"/>
          </p:nvPr>
        </p:nvPicPr>
        <p:blipFill>
          <a:blip r:embed="rId3"/>
          <a:stretch>
            <a:fillRect/>
          </a:stretch>
        </p:blipFill>
        <p:spPr>
          <a:xfrm>
            <a:off x="713232" y="2258492"/>
            <a:ext cx="5648193" cy="3756048"/>
          </a:xfrm>
          <a:prstGeom prst="rect">
            <a:avLst/>
          </a:prstGeom>
        </p:spPr>
      </p:pic>
      <p:sp>
        <p:nvSpPr>
          <p:cNvPr id="4" name="Content Placeholder 3">
            <a:extLst>
              <a:ext uri="{FF2B5EF4-FFF2-40B4-BE49-F238E27FC236}">
                <a16:creationId xmlns:a16="http://schemas.microsoft.com/office/drawing/2014/main" id="{C3B0E90D-8F43-1B1F-B18A-CCF5455E6885}"/>
              </a:ext>
            </a:extLst>
          </p:cNvPr>
          <p:cNvSpPr>
            <a:spLocks noGrp="1"/>
          </p:cNvSpPr>
          <p:nvPr>
            <p:ph sz="half" idx="2"/>
          </p:nvPr>
        </p:nvSpPr>
        <p:spPr>
          <a:xfrm>
            <a:off x="6915150" y="2256287"/>
            <a:ext cx="4563618" cy="3760459"/>
          </a:xfrm>
        </p:spPr>
        <p:txBody>
          <a:bodyPr vert="horz" lIns="91440" tIns="45720" rIns="91440" bIns="45720" rtlCol="0" anchor="t">
            <a:normAutofit/>
          </a:bodyPr>
          <a:lstStyle/>
          <a:p>
            <a:r>
              <a:rPr lang="en-US"/>
              <a:t>Presented by Ramiz Ahmed (CIHE240058) for ICT946 Capstone Project</a:t>
            </a:r>
          </a:p>
          <a:p>
            <a:r>
              <a:rPr lang="en-US"/>
              <a:t>Supervised by Dr. Md Ashraf Uddin</a:t>
            </a:r>
          </a:p>
          <a:p>
            <a:r>
              <a:rPr lang="en-US"/>
              <a:t>Focused on machine learning integration for cyberbullying detection</a:t>
            </a:r>
          </a:p>
          <a:p>
            <a:r>
              <a:rPr lang="en-US"/>
              <a:t>Highlighted key NLP and transformer model techniques</a:t>
            </a:r>
          </a:p>
        </p:txBody>
      </p:sp>
      <p:cxnSp>
        <p:nvCxnSpPr>
          <p:cNvPr id="14" name="Straight Connector 13">
            <a:extLst>
              <a:ext uri="{FF2B5EF4-FFF2-40B4-BE49-F238E27FC236}">
                <a16:creationId xmlns:a16="http://schemas.microsoft.com/office/drawing/2014/main" id="{2EA0F4A6-3CC9-C9E2-BA02-58FA29F7DD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2253" y="6272784"/>
            <a:ext cx="10847495"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2562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406BD704-01C2-4341-B99A-116CC7EC5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quot;Labtop computer, isolated on white. LCD screen has been blacked out with clipping path to make it easy to insert any images. Please visit my lightbox for more similar photos&quot;">
            <a:extLst>
              <a:ext uri="{FF2B5EF4-FFF2-40B4-BE49-F238E27FC236}">
                <a16:creationId xmlns:a16="http://schemas.microsoft.com/office/drawing/2014/main" id="{6CF941B2-AF06-4301-A465-7668717B1558}"/>
              </a:ext>
            </a:extLst>
          </p:cNvPr>
          <p:cNvPicPr>
            <a:picLocks noGrp="1" noChangeAspect="1"/>
          </p:cNvPicPr>
          <p:nvPr>
            <p:ph sz="half" idx="1"/>
          </p:nvPr>
        </p:nvPicPr>
        <p:blipFill>
          <a:blip r:embed="rId3"/>
          <a:srcRect t="476" b="15254"/>
          <a:stretch>
            <a:fillRect/>
          </a:stretch>
        </p:blipFill>
        <p:spPr>
          <a:xfrm>
            <a:off x="20" y="10"/>
            <a:ext cx="12191980" cy="6857990"/>
          </a:xfrm>
          <a:prstGeom prst="rect">
            <a:avLst/>
          </a:prstGeom>
        </p:spPr>
      </p:pic>
      <p:sp useBgFill="1">
        <p:nvSpPr>
          <p:cNvPr id="14" name="Rectangle 13">
            <a:extLst>
              <a:ext uri="{FF2B5EF4-FFF2-40B4-BE49-F238E27FC236}">
                <a16:creationId xmlns:a16="http://schemas.microsoft.com/office/drawing/2014/main" id="{0225C01B-A296-4FAA-AA46-794F27DF6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4894" y="979075"/>
            <a:ext cx="5777024" cy="5074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EF5F51-67F5-25C2-5854-C5C9D4F7F625}"/>
              </a:ext>
            </a:extLst>
          </p:cNvPr>
          <p:cNvSpPr>
            <a:spLocks noGrp="1"/>
          </p:cNvSpPr>
          <p:nvPr>
            <p:ph type="title"/>
          </p:nvPr>
        </p:nvSpPr>
        <p:spPr>
          <a:xfrm>
            <a:off x="1049451" y="1352492"/>
            <a:ext cx="4665540" cy="1143000"/>
          </a:xfrm>
        </p:spPr>
        <p:txBody>
          <a:bodyPr vert="horz" lIns="91440" tIns="45720" rIns="91440" bIns="45720" rtlCol="0" anchor="t">
            <a:normAutofit/>
          </a:bodyPr>
          <a:lstStyle/>
          <a:p>
            <a:pPr>
              <a:lnSpc>
                <a:spcPct val="90000"/>
              </a:lnSpc>
            </a:pPr>
            <a:r>
              <a:rPr lang="en-US" sz="3700"/>
              <a:t>Project Details and Acknowledgements</a:t>
            </a:r>
          </a:p>
        </p:txBody>
      </p:sp>
      <p:cxnSp>
        <p:nvCxnSpPr>
          <p:cNvPr id="16" name="Straight Connector 15">
            <a:extLst>
              <a:ext uri="{FF2B5EF4-FFF2-40B4-BE49-F238E27FC236}">
                <a16:creationId xmlns:a16="http://schemas.microsoft.com/office/drawing/2014/main" id="{62713E66-598D-4B8A-9D2A-67C7AF46EF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85673" y="979075"/>
            <a:ext cx="0" cy="507492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D334D046-92EE-E341-909C-83CFBEC47B43}"/>
              </a:ext>
            </a:extLst>
          </p:cNvPr>
          <p:cNvSpPr>
            <a:spLocks noGrp="1"/>
          </p:cNvSpPr>
          <p:nvPr>
            <p:ph sz="half" idx="2"/>
          </p:nvPr>
        </p:nvSpPr>
        <p:spPr>
          <a:xfrm>
            <a:off x="1049454" y="2662356"/>
            <a:ext cx="4665546" cy="3057911"/>
          </a:xfrm>
        </p:spPr>
        <p:txBody>
          <a:bodyPr vert="horz" lIns="91440" tIns="45720" rIns="91440" bIns="45720" rtlCol="0">
            <a:normAutofit/>
          </a:bodyPr>
          <a:lstStyle/>
          <a:p>
            <a:pPr>
              <a:lnSpc>
                <a:spcPct val="110000"/>
              </a:lnSpc>
            </a:pPr>
            <a:r>
              <a:rPr lang="en-US" sz="1700"/>
              <a:t>Presented by Ramiz Ahmed (cihe240058)</a:t>
            </a:r>
          </a:p>
          <a:p>
            <a:pPr>
              <a:lnSpc>
                <a:spcPct val="110000"/>
              </a:lnSpc>
            </a:pPr>
            <a:r>
              <a:rPr lang="en-US" sz="1700"/>
              <a:t>Unit: ICT946 Capstone Project</a:t>
            </a:r>
          </a:p>
          <a:p>
            <a:pPr>
              <a:lnSpc>
                <a:spcPct val="110000"/>
              </a:lnSpc>
            </a:pPr>
            <a:r>
              <a:rPr lang="en-US" sz="1700"/>
              <a:t>Supervised by Dr. Md Ashraf Uddin</a:t>
            </a:r>
          </a:p>
          <a:p>
            <a:pPr>
              <a:lnSpc>
                <a:spcPct val="110000"/>
              </a:lnSpc>
            </a:pPr>
            <a:r>
              <a:rPr lang="en-US" sz="1700"/>
              <a:t>Integrating machine learning for cyberbullying detection</a:t>
            </a:r>
          </a:p>
          <a:p>
            <a:pPr>
              <a:lnSpc>
                <a:spcPct val="110000"/>
              </a:lnSpc>
            </a:pPr>
            <a:r>
              <a:rPr lang="en-US" sz="1700"/>
              <a:t>Highlighting key NLP and transformer model techniques</a:t>
            </a:r>
          </a:p>
        </p:txBody>
      </p:sp>
    </p:spTree>
    <p:extLst>
      <p:ext uri="{BB962C8B-B14F-4D97-AF65-F5344CB8AC3E}">
        <p14:creationId xmlns:p14="http://schemas.microsoft.com/office/powerpoint/2010/main" val="2789986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327B2E-FEE9-908C-1C16-C6937547AB50}"/>
              </a:ext>
            </a:extLst>
          </p:cNvPr>
          <p:cNvSpPr>
            <a:spLocks noGrp="1"/>
          </p:cNvSpPr>
          <p:nvPr>
            <p:ph type="ctrTitle"/>
          </p:nvPr>
        </p:nvSpPr>
        <p:spPr>
          <a:xfrm>
            <a:off x="7537528" y="1032764"/>
            <a:ext cx="4308672" cy="3224045"/>
          </a:xfrm>
        </p:spPr>
        <p:txBody>
          <a:bodyPr anchor="b">
            <a:normAutofit/>
          </a:bodyPr>
          <a:lstStyle/>
          <a:p>
            <a:pPr>
              <a:lnSpc>
                <a:spcPct val="90000"/>
              </a:lnSpc>
            </a:pPr>
            <a:r>
              <a:rPr lang="en-US" sz="1900"/>
              <a:t>Objective</a:t>
            </a:r>
            <a:br>
              <a:rPr lang="en-US" sz="1900"/>
            </a:br>
            <a:r>
              <a:rPr lang="en-US" sz="1900" b="0"/>
              <a:t>The goal of this lab was to develop a machine learning model capable of detecting cyberbullying in social media posts, specifically tweets. This involved applying natural language processing (NLP) techniques, feature engineering, and transformer-based models to classify text into cyberbullying or non-cyberbullying categories.</a:t>
            </a:r>
            <a:br>
              <a:rPr lang="en-US" sz="1900" b="0"/>
            </a:br>
            <a:endParaRPr lang="en-AU" sz="1900"/>
          </a:p>
        </p:txBody>
      </p:sp>
      <p:sp>
        <p:nvSpPr>
          <p:cNvPr id="3" name="Subtitle 2">
            <a:extLst>
              <a:ext uri="{FF2B5EF4-FFF2-40B4-BE49-F238E27FC236}">
                <a16:creationId xmlns:a16="http://schemas.microsoft.com/office/drawing/2014/main" id="{B981E561-E7C1-08EF-0B3A-B204FEB1E7D4}"/>
              </a:ext>
            </a:extLst>
          </p:cNvPr>
          <p:cNvSpPr>
            <a:spLocks noGrp="1"/>
          </p:cNvSpPr>
          <p:nvPr>
            <p:ph type="subTitle" idx="1"/>
          </p:nvPr>
        </p:nvSpPr>
        <p:spPr>
          <a:xfrm>
            <a:off x="7535756" y="5046281"/>
            <a:ext cx="4308672" cy="1172408"/>
          </a:xfrm>
        </p:spPr>
        <p:txBody>
          <a:bodyPr anchor="t">
            <a:normAutofit/>
          </a:bodyPr>
          <a:lstStyle/>
          <a:p>
            <a:endParaRPr lang="en-AU"/>
          </a:p>
        </p:txBody>
      </p:sp>
      <p:pic>
        <p:nvPicPr>
          <p:cNvPr id="5" name="Picture 4">
            <a:extLst>
              <a:ext uri="{FF2B5EF4-FFF2-40B4-BE49-F238E27FC236}">
                <a16:creationId xmlns:a16="http://schemas.microsoft.com/office/drawing/2014/main" id="{28212B2D-32C6-9404-22B5-4D9ACD1683A4}"/>
              </a:ext>
            </a:extLst>
          </p:cNvPr>
          <p:cNvPicPr>
            <a:picLocks noChangeAspect="1"/>
          </p:cNvPicPr>
          <p:nvPr/>
        </p:nvPicPr>
        <p:blipFill>
          <a:blip r:embed="rId2"/>
          <a:srcRect l="1172" r="31365" b="-1"/>
          <a:stretch>
            <a:fillRect/>
          </a:stretch>
        </p:blipFill>
        <p:spPr>
          <a:xfrm>
            <a:off x="20" y="10"/>
            <a:ext cx="6931132" cy="6857990"/>
          </a:xfrm>
          <a:prstGeom prst="rect">
            <a:avLst/>
          </a:prstGeom>
        </p:spPr>
      </p:pic>
      <p:cxnSp>
        <p:nvCxnSpPr>
          <p:cNvPr id="11" name="Straight Connector 10">
            <a:extLst>
              <a:ext uri="{FF2B5EF4-FFF2-40B4-BE49-F238E27FC236}">
                <a16:creationId xmlns:a16="http://schemas.microsoft.com/office/drawing/2014/main" id="{6CA391F1-4B2C-521B-F6A5-52C74B3034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75848" y="4711579"/>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842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FAAE34-A7C3-E94B-FA8D-33EAC8A739C3}"/>
              </a:ext>
            </a:extLst>
          </p:cNvPr>
          <p:cNvSpPr>
            <a:spLocks noGrp="1"/>
          </p:cNvSpPr>
          <p:nvPr>
            <p:ph type="ctrTitle"/>
          </p:nvPr>
        </p:nvSpPr>
        <p:spPr>
          <a:xfrm>
            <a:off x="914400" y="2599660"/>
            <a:ext cx="6592186" cy="2884107"/>
          </a:xfrm>
        </p:spPr>
        <p:txBody>
          <a:bodyPr anchor="b">
            <a:normAutofit/>
          </a:bodyPr>
          <a:lstStyle/>
          <a:p>
            <a:pPr>
              <a:lnSpc>
                <a:spcPct val="90000"/>
              </a:lnSpc>
            </a:pPr>
            <a:r>
              <a:rPr lang="en-US" sz="1800"/>
              <a:t> Dataset Loading and Exploration</a:t>
            </a:r>
            <a:br>
              <a:rPr lang="en-US" sz="1800"/>
            </a:br>
            <a:r>
              <a:rPr lang="en-US" sz="1800" b="0"/>
              <a:t>Imported the dataset containing tweets labeled with various types of cyberbullying or as non-cyberbullying.</a:t>
            </a:r>
            <a:br>
              <a:rPr lang="en-US" sz="1800" b="0"/>
            </a:br>
            <a:r>
              <a:rPr lang="en-US" sz="1800" b="0"/>
              <a:t>Converted categorical labels into a binary format:</a:t>
            </a:r>
            <a:br>
              <a:rPr lang="en-US" sz="1800" b="0"/>
            </a:br>
            <a:r>
              <a:rPr lang="en-US" sz="1800" b="0"/>
              <a:t>0 → Not Cyberbullying</a:t>
            </a:r>
            <a:br>
              <a:rPr lang="en-US" sz="1800" b="0"/>
            </a:br>
            <a:r>
              <a:rPr lang="en-US" sz="1800" b="0"/>
              <a:t>1 → Cyberbullying</a:t>
            </a:r>
            <a:br>
              <a:rPr lang="en-US" sz="1800" b="0"/>
            </a:br>
            <a:r>
              <a:rPr lang="en-US" sz="1800" b="0"/>
              <a:t>Handled missing values by removing any rows with null text.</a:t>
            </a:r>
            <a:br>
              <a:rPr lang="en-US" sz="1800" b="0"/>
            </a:br>
            <a:r>
              <a:rPr lang="en-US" sz="1800" b="0"/>
              <a:t>Explored sample data to verify proper preprocessing and gain insight into tweet content and distribution</a:t>
            </a:r>
            <a:br>
              <a:rPr lang="en-US" sz="1800" b="0"/>
            </a:br>
            <a:endParaRPr lang="en-AU" sz="1800"/>
          </a:p>
        </p:txBody>
      </p:sp>
      <p:cxnSp>
        <p:nvCxnSpPr>
          <p:cNvPr id="10" name="Straight Connector 9">
            <a:extLst>
              <a:ext uri="{FF2B5EF4-FFF2-40B4-BE49-F238E27FC236}">
                <a16:creationId xmlns:a16="http://schemas.microsoft.com/office/drawing/2014/main" id="{8A5C8BF2-C035-4BFF-8802-A397238344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2570" y="5832631"/>
            <a:ext cx="1020883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4724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6B9231A-B34B-4A29-A6AC-532E1EE81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showing decling performance">
            <a:extLst>
              <a:ext uri="{FF2B5EF4-FFF2-40B4-BE49-F238E27FC236}">
                <a16:creationId xmlns:a16="http://schemas.microsoft.com/office/drawing/2014/main" id="{A4FA990A-942E-27B4-A106-4151FD2A40F2}"/>
              </a:ext>
            </a:extLst>
          </p:cNvPr>
          <p:cNvPicPr>
            <a:picLocks noChangeAspect="1"/>
          </p:cNvPicPr>
          <p:nvPr/>
        </p:nvPicPr>
        <p:blipFill>
          <a:blip r:embed="rId2">
            <a:alphaModFix amt="40000"/>
          </a:blip>
          <a:srcRect t="1222" b="14510"/>
          <a:stretch>
            <a:fillRect/>
          </a:stretch>
        </p:blipFill>
        <p:spPr>
          <a:xfrm>
            <a:off x="20" y="152"/>
            <a:ext cx="12191980" cy="6857848"/>
          </a:xfrm>
          <a:prstGeom prst="rect">
            <a:avLst/>
          </a:prstGeom>
        </p:spPr>
      </p:pic>
      <p:sp>
        <p:nvSpPr>
          <p:cNvPr id="2" name="Title 1">
            <a:extLst>
              <a:ext uri="{FF2B5EF4-FFF2-40B4-BE49-F238E27FC236}">
                <a16:creationId xmlns:a16="http://schemas.microsoft.com/office/drawing/2014/main" id="{E7817B6F-8DD6-2E78-AE30-9675BAA61C28}"/>
              </a:ext>
            </a:extLst>
          </p:cNvPr>
          <p:cNvSpPr>
            <a:spLocks noGrp="1"/>
          </p:cNvSpPr>
          <p:nvPr>
            <p:ph type="ctrTitle"/>
          </p:nvPr>
        </p:nvSpPr>
        <p:spPr>
          <a:xfrm>
            <a:off x="640080" y="985233"/>
            <a:ext cx="5758628" cy="3355853"/>
          </a:xfrm>
        </p:spPr>
        <p:txBody>
          <a:bodyPr anchor="t">
            <a:normAutofit/>
          </a:bodyPr>
          <a:lstStyle/>
          <a:p>
            <a:pPr>
              <a:lnSpc>
                <a:spcPct val="90000"/>
              </a:lnSpc>
            </a:pPr>
            <a:r>
              <a:rPr lang="en-US" sz="2000">
                <a:solidFill>
                  <a:srgbClr val="FFFFFF"/>
                </a:solidFill>
              </a:rPr>
              <a:t>Feature Enhancement</a:t>
            </a:r>
            <a:br>
              <a:rPr lang="en-US" sz="2000">
                <a:solidFill>
                  <a:srgbClr val="FFFFFF"/>
                </a:solidFill>
              </a:rPr>
            </a:br>
            <a:r>
              <a:rPr lang="en-US" sz="2000" b="0">
                <a:solidFill>
                  <a:srgbClr val="FFFFFF"/>
                </a:solidFill>
              </a:rPr>
              <a:t>Calculated sentiment polarity for each tweet using TextBlob to capture emotional tone.</a:t>
            </a:r>
            <a:br>
              <a:rPr lang="en-US" sz="2000" b="0">
                <a:solidFill>
                  <a:srgbClr val="FFFFFF"/>
                </a:solidFill>
              </a:rPr>
            </a:br>
            <a:r>
              <a:rPr lang="en-US" sz="2000" b="0">
                <a:solidFill>
                  <a:srgbClr val="FFFFFF"/>
                </a:solidFill>
              </a:rPr>
              <a:t>Extracted n-gram features (1-gram and 2-gram) using CountVectorizer for visualization and pattern detection.</a:t>
            </a:r>
            <a:br>
              <a:rPr lang="en-US" sz="2000" b="0">
                <a:solidFill>
                  <a:srgbClr val="FFFFFF"/>
                </a:solidFill>
              </a:rPr>
            </a:br>
            <a:r>
              <a:rPr lang="en-US" sz="2000" b="0">
                <a:solidFill>
                  <a:srgbClr val="FFFFFF"/>
                </a:solidFill>
              </a:rPr>
              <a:t>These enhancements provided additional information for analysis but were not directly used by the BERT model.</a:t>
            </a:r>
            <a:br>
              <a:rPr lang="en-US" sz="2000" b="0">
                <a:solidFill>
                  <a:srgbClr val="FFFFFF"/>
                </a:solidFill>
              </a:rPr>
            </a:br>
            <a:endParaRPr lang="en-AU" sz="2000">
              <a:solidFill>
                <a:srgbClr val="FFFFFF"/>
              </a:solidFill>
            </a:endParaRPr>
          </a:p>
        </p:txBody>
      </p:sp>
      <p:cxnSp>
        <p:nvCxnSpPr>
          <p:cNvPr id="11" name="Straight Connector 10">
            <a:extLst>
              <a:ext uri="{FF2B5EF4-FFF2-40B4-BE49-F238E27FC236}">
                <a16:creationId xmlns:a16="http://schemas.microsoft.com/office/drawing/2014/main" id="{F0CE0765-E93C-4D37-9D5F-D464EFB10F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495436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873736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6B018E-E777-CB58-E9EF-0802D97497A5}"/>
              </a:ext>
            </a:extLst>
          </p:cNvPr>
          <p:cNvSpPr>
            <a:spLocks noGrp="1"/>
          </p:cNvSpPr>
          <p:nvPr>
            <p:ph type="ctrTitle"/>
          </p:nvPr>
        </p:nvSpPr>
        <p:spPr>
          <a:xfrm>
            <a:off x="7537528" y="1032764"/>
            <a:ext cx="4308672" cy="3224045"/>
          </a:xfrm>
        </p:spPr>
        <p:txBody>
          <a:bodyPr anchor="b">
            <a:normAutofit/>
          </a:bodyPr>
          <a:lstStyle/>
          <a:p>
            <a:pPr>
              <a:lnSpc>
                <a:spcPct val="90000"/>
              </a:lnSpc>
            </a:pPr>
            <a:r>
              <a:rPr lang="en-US" sz="1900"/>
              <a:t>Model Preparation</a:t>
            </a:r>
            <a:br>
              <a:rPr lang="en-US" sz="1900"/>
            </a:br>
            <a:r>
              <a:rPr lang="en-US" sz="1900" b="0"/>
              <a:t>Selected DistilBERT, a lightweight transformer model, for binary classification of tweets.</a:t>
            </a:r>
            <a:br>
              <a:rPr lang="en-US" sz="1900" b="0"/>
            </a:br>
            <a:r>
              <a:rPr lang="en-US" sz="1900" b="0"/>
              <a:t>Tokenized text data for input into the transformer model.</a:t>
            </a:r>
            <a:br>
              <a:rPr lang="en-US" sz="1900" b="0"/>
            </a:br>
            <a:r>
              <a:rPr lang="en-US" sz="1900" b="0"/>
              <a:t>Addressed class imbalance by computing class weights and incorporating them during training using a custom weighted trainer.</a:t>
            </a:r>
            <a:br>
              <a:rPr lang="en-US" sz="1900" b="0"/>
            </a:br>
            <a:endParaRPr lang="en-AU" sz="1900"/>
          </a:p>
        </p:txBody>
      </p:sp>
      <p:pic>
        <p:nvPicPr>
          <p:cNvPr id="5" name="Picture 4" descr="Colorful pins linked with threads">
            <a:extLst>
              <a:ext uri="{FF2B5EF4-FFF2-40B4-BE49-F238E27FC236}">
                <a16:creationId xmlns:a16="http://schemas.microsoft.com/office/drawing/2014/main" id="{1EE54A1B-163A-189E-D7AC-B2920C05BE68}"/>
              </a:ext>
            </a:extLst>
          </p:cNvPr>
          <p:cNvPicPr>
            <a:picLocks noChangeAspect="1"/>
          </p:cNvPicPr>
          <p:nvPr/>
        </p:nvPicPr>
        <p:blipFill>
          <a:blip r:embed="rId2"/>
          <a:srcRect l="19413" r="13378"/>
          <a:stretch>
            <a:fillRect/>
          </a:stretch>
        </p:blipFill>
        <p:spPr>
          <a:xfrm>
            <a:off x="20" y="10"/>
            <a:ext cx="6931132" cy="6857990"/>
          </a:xfrm>
          <a:prstGeom prst="rect">
            <a:avLst/>
          </a:prstGeom>
        </p:spPr>
      </p:pic>
      <p:cxnSp>
        <p:nvCxnSpPr>
          <p:cNvPr id="11" name="Straight Connector 10">
            <a:extLst>
              <a:ext uri="{FF2B5EF4-FFF2-40B4-BE49-F238E27FC236}">
                <a16:creationId xmlns:a16="http://schemas.microsoft.com/office/drawing/2014/main" id="{6CA391F1-4B2C-521B-F6A5-52C74B3034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75848" y="4711579"/>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9740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82D18B-79EF-4029-B5E0-FEE07C0B4D6C}"/>
              </a:ext>
            </a:extLst>
          </p:cNvPr>
          <p:cNvSpPr>
            <a:spLocks noGrp="1"/>
          </p:cNvSpPr>
          <p:nvPr>
            <p:ph type="ctrTitle"/>
          </p:nvPr>
        </p:nvSpPr>
        <p:spPr>
          <a:xfrm>
            <a:off x="640079" y="1473198"/>
            <a:ext cx="7414029" cy="2696866"/>
          </a:xfrm>
        </p:spPr>
        <p:txBody>
          <a:bodyPr anchor="b">
            <a:normAutofit/>
          </a:bodyPr>
          <a:lstStyle/>
          <a:p>
            <a:pPr>
              <a:lnSpc>
                <a:spcPct val="90000"/>
              </a:lnSpc>
            </a:pPr>
            <a:r>
              <a:rPr lang="en-US" sz="1700"/>
              <a:t>Training and Evaluation</a:t>
            </a:r>
            <a:br>
              <a:rPr lang="en-US" sz="1700"/>
            </a:br>
            <a:r>
              <a:rPr lang="en-US" sz="1700" b="0"/>
              <a:t>Trained the model over multiple epochs with weighted loss to improve handling of imbalanced data.</a:t>
            </a:r>
            <a:br>
              <a:rPr lang="en-US" sz="1700" b="0"/>
            </a:br>
            <a:r>
              <a:rPr lang="en-US" sz="1700" b="0"/>
              <a:t>Evaluated model performance using metrics such as accuracy and F1-score.</a:t>
            </a:r>
            <a:br>
              <a:rPr lang="en-US" sz="1700" b="0"/>
            </a:br>
            <a:r>
              <a:rPr lang="en-US" sz="1700" b="0"/>
              <a:t>Visualized results with:</a:t>
            </a:r>
            <a:br>
              <a:rPr lang="en-US" sz="1700" b="0"/>
            </a:br>
            <a:r>
              <a:rPr lang="en-US" sz="1700" b="0"/>
              <a:t>Confusion Matrix</a:t>
            </a:r>
            <a:br>
              <a:rPr lang="en-US" sz="1700" b="0"/>
            </a:br>
            <a:r>
              <a:rPr lang="en-US" sz="1700" b="0"/>
              <a:t>ROC Curve</a:t>
            </a:r>
            <a:br>
              <a:rPr lang="en-US" sz="1700" b="0"/>
            </a:br>
            <a:r>
              <a:rPr lang="en-US" sz="1700" b="0"/>
              <a:t>Precision-Recall Curve</a:t>
            </a:r>
            <a:br>
              <a:rPr lang="en-US" sz="1700" b="0"/>
            </a:br>
            <a:r>
              <a:rPr lang="en-US" sz="1700" b="0"/>
              <a:t>Generated a Word Cloud of misclassified tweets to analyze patterns in errors.</a:t>
            </a:r>
            <a:br>
              <a:rPr lang="en-US" sz="1700" b="0"/>
            </a:br>
            <a:endParaRPr lang="en-AU" sz="1700"/>
          </a:p>
        </p:txBody>
      </p:sp>
      <p:cxnSp>
        <p:nvCxnSpPr>
          <p:cNvPr id="10" name="Straight Connector 9">
            <a:extLst>
              <a:ext uri="{FF2B5EF4-FFF2-40B4-BE49-F238E27FC236}">
                <a16:creationId xmlns:a16="http://schemas.microsoft.com/office/drawing/2014/main" id="{9B9E2C38-33D2-1944-B9C2-8965AFC61E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869" y="4733523"/>
            <a:ext cx="731520"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9895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0F0298-216F-AA5C-4082-835B13C66F1A}"/>
              </a:ext>
            </a:extLst>
          </p:cNvPr>
          <p:cNvSpPr>
            <a:spLocks noGrp="1"/>
          </p:cNvSpPr>
          <p:nvPr>
            <p:ph type="ctrTitle"/>
          </p:nvPr>
        </p:nvSpPr>
        <p:spPr>
          <a:xfrm>
            <a:off x="914399" y="2858844"/>
            <a:ext cx="6774609" cy="2634181"/>
          </a:xfrm>
        </p:spPr>
        <p:txBody>
          <a:bodyPr anchor="b">
            <a:normAutofit/>
          </a:bodyPr>
          <a:lstStyle/>
          <a:p>
            <a:pPr>
              <a:lnSpc>
                <a:spcPct val="90000"/>
              </a:lnSpc>
            </a:pPr>
            <a:r>
              <a:rPr lang="en-US" sz="2200"/>
              <a:t> Outcome</a:t>
            </a:r>
            <a:br>
              <a:rPr lang="en-US" sz="2200"/>
            </a:br>
            <a:r>
              <a:rPr lang="en-US" sz="2200" b="0"/>
              <a:t>Transformer-based models combined with feature engineering and class-weighted training effectively detected cyberbullying tweets. The lab provided hands-on experience in NLP preprocessing, transformer-based model training, evaluation, and visual analysis for safer social media monitoring.</a:t>
            </a:r>
            <a:br>
              <a:rPr lang="en-US" sz="2200" b="0"/>
            </a:br>
            <a:endParaRPr lang="en-AU" sz="2200"/>
          </a:p>
        </p:txBody>
      </p:sp>
      <p:cxnSp>
        <p:nvCxnSpPr>
          <p:cNvPr id="17" name="Straight Connector 16">
            <a:extLst>
              <a:ext uri="{FF2B5EF4-FFF2-40B4-BE49-F238E27FC236}">
                <a16:creationId xmlns:a16="http://schemas.microsoft.com/office/drawing/2014/main" id="{B51019FC-0FE0-4611-B71E-C03589FB62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583125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491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DashVTI">
  <a:themeElements>
    <a:clrScheme name="Custom 6">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35</TotalTime>
  <Words>506</Words>
  <Application>Microsoft Office PowerPoint</Application>
  <PresentationFormat>Widescreen</PresentationFormat>
  <Paragraphs>21</Paragraphs>
  <Slides>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Aptos</vt:lpstr>
      <vt:lpstr>Arial</vt:lpstr>
      <vt:lpstr>Grandview Display</vt:lpstr>
      <vt:lpstr>DashVTI</vt:lpstr>
      <vt:lpstr>Week 5 Weekly Report: Cyberbullying Detection</vt:lpstr>
      <vt:lpstr>Project Details and Acknowledgements</vt:lpstr>
      <vt:lpstr>Objective The goal of this lab was to develop a machine learning model capable of detecting cyberbullying in social media posts, specifically tweets. This involved applying natural language processing (NLP) techniques, feature engineering, and transformer-based models to classify text into cyberbullying or non-cyberbullying categories. </vt:lpstr>
      <vt:lpstr> Dataset Loading and Exploration Imported the dataset containing tweets labeled with various types of cyberbullying or as non-cyberbullying. Converted categorical labels into a binary format: 0 → Not Cyberbullying 1 → Cyberbullying Handled missing values by removing any rows with null text. Explored sample data to verify proper preprocessing and gain insight into tweet content and distribution </vt:lpstr>
      <vt:lpstr>Feature Enhancement Calculated sentiment polarity for each tweet using TextBlob to capture emotional tone. Extracted n-gram features (1-gram and 2-gram) using CountVectorizer for visualization and pattern detection. These enhancements provided additional information for analysis but were not directly used by the BERT model. </vt:lpstr>
      <vt:lpstr>Model Preparation Selected DistilBERT, a lightweight transformer model, for binary classification of tweets. Tokenized text data for input into the transformer model. Addressed class imbalance by computing class weights and incorporating them during training using a custom weighted trainer. </vt:lpstr>
      <vt:lpstr>Training and Evaluation Trained the model over multiple epochs with weighted loss to improve handling of imbalanced data. Evaluated model performance using metrics such as accuracy and F1-score. Visualized results with: Confusion Matrix ROC Curve Precision-Recall Curve Generated a Word Cloud of misclassified tweets to analyze patterns in errors. </vt:lpstr>
      <vt:lpstr> Outcome Transformer-based models combined with feature engineering and class-weighted training effectively detected cyberbullying tweets. The lab provided hands-on experience in NLP preprocessing, transformer-based model training, evaluation, and visual analysis for safer social media monitoring.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Ramiz Ahmed</dc:creator>
  <cp:lastModifiedBy>Ramiz Ahmed</cp:lastModifiedBy>
  <cp:revision>1</cp:revision>
  <dcterms:created xsi:type="dcterms:W3CDTF">2025-08-26T00:57:17Z</dcterms:created>
  <dcterms:modified xsi:type="dcterms:W3CDTF">2025-08-26T01:35:03Z</dcterms:modified>
</cp:coreProperties>
</file>