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6721-3B65-47BA-B9CE-0FC5A4B4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14D1-A864-4693-8EC3-ECC8509B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2A8A-B502-448A-909E-E7A8EDBE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0D28-C062-469D-8515-083147D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063A-98C9-4F62-B5D5-B865F8BA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2CA-44A4-47CF-A340-CE7A9A85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2B6E8-8FB0-433B-A97B-2FDC5B7E3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89F5-AFED-48B3-9626-C330C20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0EEA-0708-464D-B32A-6DCA9F44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EFAB-EBED-445A-8448-D068B6EB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12861-8A78-4505-BABA-A96DF3093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82266-3581-4D39-886D-EC3DB075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31BF-C912-4D21-B7EC-EB25C8FB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B718-C20E-493F-803F-E7F97D32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08AB-3B1B-4E55-B94C-D55841D4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7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9CBA-1884-4372-B77E-FDAE262D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3D6D-E331-4BFE-B40A-11BE65F4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9BE8-B81C-47ED-A907-18D4E6B9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7846-3B0E-4E4C-838E-0F2FDCA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3EA6-D838-46C4-A87C-68197F8D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6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F83D-8DC4-4F33-AF9F-394FE85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6D06-0955-4A88-80D2-F05C5C14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9FD4-31D0-49D5-AB7F-B5ADA415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A905-9514-496B-BE44-6A462C2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5599-B5A9-445D-AB48-8FAEEC8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5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7D7-D579-46E7-A7B2-D65BA92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3724-6630-4338-A0CB-0F49FFEC6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05EEF-BC90-4F29-AE30-F8F8D95A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E70E-40F2-4A03-B71B-6DA9E24E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04C5-0520-40F1-AA71-DC641A49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A498-9723-434F-B408-A92FF502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DAFE-BCB3-4A74-B6EB-70987FAE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0E64-9193-4897-8325-FB0BA873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B4EF1-7096-434E-8DCC-2D45B812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09BA-9222-4346-BACF-474FF662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37C2B-27A5-4033-B45E-438CCD4A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0DCD-53B6-4EA9-AF94-61B0293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CAF8D-E375-4F62-8100-CB26A148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BA1C8-5874-4F02-A58E-E9643A1C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410A-248E-49BB-9F2E-F3AEFB3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C29C8-EF3C-4FD7-92E3-2FCA2D7F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25496-CFAF-4F22-B015-F06D72D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1914-E95E-4E4D-9245-0C2EFCBE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3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FEE0C-25AA-4C45-8468-2F886C7E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39CB5-CEA1-436A-B02C-42E47155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B62E-43E9-4251-94C5-D9FEB9FD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D1E3-EBF4-41EC-B0AE-083F161D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BC61-38E0-47D3-ACD7-AAA0254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9378-65D2-4CA2-B4BC-DF7AA282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6521-B5E4-4624-87B3-A577AB4E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961EE-915D-4B1F-B013-E5BC18A4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707A-1547-46D7-8384-BA0CEAF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0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7281-0D84-4EE8-93DB-E9D454B9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C80C4-D5E9-4D90-92BA-29D004474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BA84E-FC53-4228-9D47-CFA23F919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80764-B0CC-41B9-9F73-912D1349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4298-A80C-4B82-B740-B83EDD5C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3A903-6C1F-495A-AC60-322D6F29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1E161-F3AD-4E38-8A14-A6CDB97F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C214-AE1C-4212-8B34-9A13E9C2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DCCA-6C4F-4EA4-9D07-0B02EB9EE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5A76-4611-4CEE-9A9F-4128005851A7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2C3C-A726-4D36-8BC7-7BE3D8B51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67E8-58AC-4F17-A084-4451C15D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4614-6611-42C1-A2D6-33EDA47A8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D403-BB99-4E67-B15D-9135155F9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D0F8-8EB4-4A92-8BC7-CBE093DA7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20F5-EF07-47B4-8856-D89576B7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744C-B69E-4C3D-A5F9-1E932F0E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333333"/>
                </a:solidFill>
                <a:latin typeface="DejaVuSerif"/>
              </a:rPr>
              <a:t>An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DejaVuSerif"/>
              </a:rPr>
              <a:t>authentication system needs to address how to protect that information so only the appropriate user can access it while nobody else—not even the authorization system—can access it.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DejaVuSerif"/>
              </a:rPr>
              <a:t>Authenticating users before they can access your application is only part of the equation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333333"/>
                </a:solidFill>
                <a:latin typeface="DejaVuSerif"/>
              </a:rPr>
              <a:t>authorization controls which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DejaVuSerif"/>
              </a:rPr>
              <a:t>actions or sections the user can perform once he or she has been authorized.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75C8-1B11-49BD-BACC-A022642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solidFill>
                  <a:srgbClr val="404040"/>
                </a:solidFill>
                <a:latin typeface="DejaVuSans-Bold"/>
              </a:rPr>
              <a:t>Implement OAuth2 authentication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49102-9215-4786-88EC-071ED345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3244056"/>
            <a:ext cx="5448300" cy="1514475"/>
          </a:xfrm>
        </p:spPr>
      </p:pic>
    </p:spTree>
    <p:extLst>
      <p:ext uri="{BB962C8B-B14F-4D97-AF65-F5344CB8AC3E}">
        <p14:creationId xmlns:p14="http://schemas.microsoft.com/office/powerpoint/2010/main" val="34596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1710-5007-4252-BD96-8281C6A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25E5-D689-476C-8C45-7850CF11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solidFill>
                  <a:srgbClr val="333333"/>
                </a:solidFill>
                <a:latin typeface="DejaVuSerif"/>
              </a:rPr>
              <a:t>One additional point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DejaVuSerif"/>
              </a:rPr>
              <a:t>to consider is that cookies don’t work well (</a:t>
            </a:r>
            <a:r>
              <a:rPr lang="en-US" sz="1800" b="0" i="0" u="none" strike="noStrike" baseline="0">
                <a:solidFill>
                  <a:srgbClr val="333333"/>
                </a:solidFill>
                <a:latin typeface="DejaVuSerif"/>
              </a:rPr>
              <a:t>or it’s challenging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DejaVuSerif"/>
              </a:rPr>
              <a:t>to work with them) on mobile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1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94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DejaVuSans-Bold</vt:lpstr>
      <vt:lpstr>DejaVuSerif</vt:lpstr>
      <vt:lpstr>Office Theme</vt:lpstr>
      <vt:lpstr>Azure Security</vt:lpstr>
      <vt:lpstr>PowerPoint Presentation</vt:lpstr>
      <vt:lpstr>Implement OAuth2 authentication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</dc:title>
  <dc:creator>Ramji R</dc:creator>
  <cp:lastModifiedBy>Ramji R</cp:lastModifiedBy>
  <cp:revision>4</cp:revision>
  <dcterms:created xsi:type="dcterms:W3CDTF">2021-05-08T13:39:18Z</dcterms:created>
  <dcterms:modified xsi:type="dcterms:W3CDTF">2021-05-09T09:09:00Z</dcterms:modified>
</cp:coreProperties>
</file>