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8" r:id="rId2"/>
    <p:sldId id="271" r:id="rId3"/>
    <p:sldId id="257" r:id="rId4"/>
    <p:sldId id="265" r:id="rId5"/>
    <p:sldId id="267" r:id="rId6"/>
    <p:sldId id="272" r:id="rId7"/>
    <p:sldId id="262" r:id="rId8"/>
    <p:sldId id="264" r:id="rId9"/>
    <p:sldId id="263" r:id="rId10"/>
    <p:sldId id="268" r:id="rId11"/>
    <p:sldId id="269" r:id="rId12"/>
    <p:sldId id="25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02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7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87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7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8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5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714-9456-4854-81EA-14072034BEE0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5D0D92-F8CB-42B1-B14E-C789CD6D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2B05-8B8C-47DC-B582-46A8E6032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5</a:t>
            </a:r>
            <a:r>
              <a:rPr lang="en-US" sz="2400" dirty="0"/>
              <a:t>(Avengers)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9D8A1-FB1C-4E65-AE4B-158F56BE2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16048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B08-987A-4B7A-8854-B7CB04F6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20348"/>
            <a:ext cx="6755296" cy="714292"/>
          </a:xfrm>
        </p:spPr>
        <p:txBody>
          <a:bodyPr/>
          <a:lstStyle/>
          <a:p>
            <a:r>
              <a:rPr lang="en-US" dirty="0"/>
              <a:t>Key advantages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DA120C-2284-4A64-95E5-AFA261E27F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2" b="20182"/>
          <a:stretch>
            <a:fillRect/>
          </a:stretch>
        </p:blipFill>
        <p:spPr>
          <a:xfrm flipH="1">
            <a:off x="3341057" y="578135"/>
            <a:ext cx="6372787" cy="285086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D065-7684-4B02-85C2-C7FBDAFA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5629" y="3516251"/>
            <a:ext cx="8596667" cy="22086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Watch mode lite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Fastest Rendering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 times more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Improved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Wonderful developer and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Mobile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5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D8F2-45E4-4179-8943-8A26BA2A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component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99121-7428-463E-85D2-20F75E02ED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Parent element</a:t>
            </a:r>
          </a:p>
          <a:p>
            <a:pPr lvl="1"/>
            <a:r>
              <a:rPr lang="en-US" dirty="0"/>
              <a:t>Parent element contain the basic theme like headers and footers</a:t>
            </a:r>
          </a:p>
          <a:p>
            <a:pPr lvl="1"/>
            <a:r>
              <a:rPr lang="en-US" dirty="0"/>
              <a:t>It Contain a place holder 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b="1" dirty="0"/>
              <a:t>               &lt;router-outlet&gt;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68F0A-1CD3-4AE0-80F4-E5B079EC5F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51" y="1232993"/>
            <a:ext cx="3139603" cy="4392014"/>
          </a:xfrm>
        </p:spPr>
      </p:pic>
    </p:spTree>
    <p:extLst>
      <p:ext uri="{BB962C8B-B14F-4D97-AF65-F5344CB8AC3E}">
        <p14:creationId xmlns:p14="http://schemas.microsoft.com/office/powerpoint/2010/main" val="15036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9569-FCA6-4A29-845A-53AA69E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D100-7BC6-4396-982E-4EFAFCD1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1120" y="1798240"/>
            <a:ext cx="4754880" cy="4023360"/>
          </a:xfrm>
        </p:spPr>
        <p:txBody>
          <a:bodyPr>
            <a:normAutofit/>
          </a:bodyPr>
          <a:lstStyle/>
          <a:p>
            <a:r>
              <a:rPr lang="en-US" dirty="0"/>
              <a:t>Components are the most basic UI building block of an Angular app</a:t>
            </a:r>
          </a:p>
          <a:p>
            <a:r>
              <a:rPr lang="en-US" dirty="0"/>
              <a:t>Angular components are a subset of directives, always associated with a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3A256-F8EF-41F6-86AF-C3547B9A1B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18" y="3738960"/>
            <a:ext cx="4754563" cy="2377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242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D722-2FD6-419B-88EB-82E1573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CB9D-548E-47A8-9B0D-817A35F843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70D05D-F165-4643-9399-14F94AD88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56" y="864935"/>
            <a:ext cx="2871753" cy="5128130"/>
          </a:xfrm>
        </p:spPr>
      </p:pic>
    </p:spTree>
    <p:extLst>
      <p:ext uri="{BB962C8B-B14F-4D97-AF65-F5344CB8AC3E}">
        <p14:creationId xmlns:p14="http://schemas.microsoft.com/office/powerpoint/2010/main" val="23610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A724-6F81-4FD0-A21D-791D6C76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EB3D7-EA46-4BC1-A679-86212B34F3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Router enables navigation from one view to the next as users perform application tasks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36817-F8DE-4514-BFA0-7D6B169C7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298" y="609600"/>
            <a:ext cx="2091704" cy="5229260"/>
          </a:xfrm>
        </p:spPr>
      </p:pic>
    </p:spTree>
    <p:extLst>
      <p:ext uri="{BB962C8B-B14F-4D97-AF65-F5344CB8AC3E}">
        <p14:creationId xmlns:p14="http://schemas.microsoft.com/office/powerpoint/2010/main" val="296531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5FD9-532E-4771-9827-E73827D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6D0F-6AF1-4ADF-90FD-DE5985B224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communicator between Client and Server</a:t>
            </a:r>
          </a:p>
          <a:p>
            <a:r>
              <a:rPr lang="en-US" dirty="0"/>
              <a:t>Calls the API and map the models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96191D-BFC9-4462-B0DB-4BD52C31C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937" y="1094476"/>
            <a:ext cx="4444093" cy="4444093"/>
          </a:xfrm>
        </p:spPr>
      </p:pic>
    </p:spTree>
    <p:extLst>
      <p:ext uri="{BB962C8B-B14F-4D97-AF65-F5344CB8AC3E}">
        <p14:creationId xmlns:p14="http://schemas.microsoft.com/office/powerpoint/2010/main" val="30330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D27D-8A08-49CE-AE7D-A9B320B2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and Configuration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E86D-C931-4446-BAA8-6ACC07CB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  <a:p>
            <a:pPr lvl="1"/>
            <a:r>
              <a:rPr lang="en-US" dirty="0"/>
              <a:t>https://nodejs.org/en/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https://cli.angular.io/</a:t>
            </a:r>
          </a:p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https://www.typescriptlang.org/</a:t>
            </a:r>
          </a:p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409096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761C-5123-411E-BE46-86ACB5EF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758CE-D64F-4D8F-BCB1-7C76C9C5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side Run time environment </a:t>
            </a:r>
          </a:p>
        </p:txBody>
      </p:sp>
    </p:spTree>
    <p:extLst>
      <p:ext uri="{BB962C8B-B14F-4D97-AF65-F5344CB8AC3E}">
        <p14:creationId xmlns:p14="http://schemas.microsoft.com/office/powerpoint/2010/main" val="23090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C06-F496-4225-A80A-27FF19D4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Node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69724-E9FA-4651-BA0C-E42A05005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62" y="4112425"/>
            <a:ext cx="1466126" cy="1466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19F5C-F9E8-4AF4-95B8-4179E9FF2F75}"/>
              </a:ext>
            </a:extLst>
          </p:cNvPr>
          <p:cNvSpPr txBox="1"/>
          <p:nvPr/>
        </p:nvSpPr>
        <p:spPr>
          <a:xfrm>
            <a:off x="4615810" y="6033813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 or Web brick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7A7D1-5909-42C1-9EC1-EFEB003765C0}"/>
              </a:ext>
            </a:extLst>
          </p:cNvPr>
          <p:cNvSpPr/>
          <p:nvPr/>
        </p:nvSpPr>
        <p:spPr>
          <a:xfrm>
            <a:off x="4151984" y="1170269"/>
            <a:ext cx="2584174" cy="2814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Web APP</a:t>
            </a:r>
          </a:p>
          <a:p>
            <a:pPr algn="ctr"/>
            <a:r>
              <a:rPr lang="en-US" dirty="0"/>
              <a:t>Dot net or Java or Ruby</a:t>
            </a: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FB3DD7-114D-4014-96DE-0909CEEA8D67}"/>
              </a:ext>
            </a:extLst>
          </p:cNvPr>
          <p:cNvSpPr/>
          <p:nvPr/>
        </p:nvSpPr>
        <p:spPr>
          <a:xfrm>
            <a:off x="2155276" y="4412353"/>
            <a:ext cx="748748" cy="6817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61990-E56A-4151-9880-EC575BAB5704}"/>
              </a:ext>
            </a:extLst>
          </p:cNvPr>
          <p:cNvSpPr txBox="1"/>
          <p:nvPr/>
        </p:nvSpPr>
        <p:spPr>
          <a:xfrm>
            <a:off x="2079407" y="5221973"/>
            <a:ext cx="164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9ABECA-B26F-4EE4-A020-4FDC6DB9892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44071" y="3984696"/>
            <a:ext cx="6626" cy="29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BD4D87-54DE-4AE2-9C79-09C0973FA4EF}"/>
              </a:ext>
            </a:extLst>
          </p:cNvPr>
          <p:cNvSpPr/>
          <p:nvPr/>
        </p:nvSpPr>
        <p:spPr>
          <a:xfrm>
            <a:off x="4427298" y="1252106"/>
            <a:ext cx="1013128" cy="541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6AE558-9136-44E0-9816-D9FDB7B7C9D7}"/>
              </a:ext>
            </a:extLst>
          </p:cNvPr>
          <p:cNvSpPr/>
          <p:nvPr/>
        </p:nvSpPr>
        <p:spPr>
          <a:xfrm>
            <a:off x="4437570" y="1946685"/>
            <a:ext cx="1006501" cy="579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Styles</a:t>
            </a:r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BA1AE5-D022-410A-8BBA-799DEC287849}"/>
              </a:ext>
            </a:extLst>
          </p:cNvPr>
          <p:cNvSpPr/>
          <p:nvPr/>
        </p:nvSpPr>
        <p:spPr>
          <a:xfrm>
            <a:off x="5537501" y="1266525"/>
            <a:ext cx="1013128" cy="541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70B9AB-9C0C-47DD-8135-CB53B66B58A5}"/>
              </a:ext>
            </a:extLst>
          </p:cNvPr>
          <p:cNvSpPr/>
          <p:nvPr/>
        </p:nvSpPr>
        <p:spPr>
          <a:xfrm>
            <a:off x="5544128" y="1936148"/>
            <a:ext cx="1006501" cy="579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4A2742-13A4-4199-8AE0-53D5B18408F6}"/>
              </a:ext>
            </a:extLst>
          </p:cNvPr>
          <p:cNvCxnSpPr>
            <a:cxnSpLocks/>
          </p:cNvCxnSpPr>
          <p:nvPr/>
        </p:nvCxnSpPr>
        <p:spPr>
          <a:xfrm>
            <a:off x="2942391" y="4753249"/>
            <a:ext cx="1815548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E6362F-61E0-4BB1-9100-7A407CB9FCC6}"/>
              </a:ext>
            </a:extLst>
          </p:cNvPr>
          <p:cNvSpPr txBox="1"/>
          <p:nvPr/>
        </p:nvSpPr>
        <p:spPr>
          <a:xfrm>
            <a:off x="3366359" y="4821863"/>
            <a:ext cx="860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 Requests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4432EE-AD8D-4872-88B8-5B2F91DB5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26" y="1036048"/>
            <a:ext cx="2753314" cy="49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2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EB98DB5-C440-414E-8E87-CC77AD39F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31" y="3167461"/>
            <a:ext cx="3081887" cy="3670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42C06-F496-4225-A80A-27FF19D4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Standalone client Side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69724-E9FA-4651-BA0C-E42A05005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220366"/>
            <a:ext cx="1466126" cy="1466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19F5C-F9E8-4AF4-95B8-4179E9FF2F75}"/>
              </a:ext>
            </a:extLst>
          </p:cNvPr>
          <p:cNvSpPr txBox="1"/>
          <p:nvPr/>
        </p:nvSpPr>
        <p:spPr>
          <a:xfrm>
            <a:off x="7875640" y="1796760"/>
            <a:ext cx="164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 or Web brick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A87EC-B6B7-4CD6-90A6-E3CF5519756F}"/>
              </a:ext>
            </a:extLst>
          </p:cNvPr>
          <p:cNvSpPr/>
          <p:nvPr/>
        </p:nvSpPr>
        <p:spPr>
          <a:xfrm>
            <a:off x="622853" y="2915766"/>
            <a:ext cx="2822713" cy="2448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Angular Framework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FB3DD7-114D-4014-96DE-0909CEEA8D67}"/>
              </a:ext>
            </a:extLst>
          </p:cNvPr>
          <p:cNvSpPr/>
          <p:nvPr/>
        </p:nvSpPr>
        <p:spPr>
          <a:xfrm>
            <a:off x="4580143" y="4635234"/>
            <a:ext cx="1438585" cy="12672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61990-E56A-4151-9880-EC575BAB5704}"/>
              </a:ext>
            </a:extLst>
          </p:cNvPr>
          <p:cNvSpPr txBox="1"/>
          <p:nvPr/>
        </p:nvSpPr>
        <p:spPr>
          <a:xfrm>
            <a:off x="4817828" y="5817704"/>
            <a:ext cx="164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ED3243-2612-4F32-BC3D-D67B21D25174}"/>
              </a:ext>
            </a:extLst>
          </p:cNvPr>
          <p:cNvCxnSpPr>
            <a:cxnSpLocks/>
          </p:cNvCxnSpPr>
          <p:nvPr/>
        </p:nvCxnSpPr>
        <p:spPr>
          <a:xfrm>
            <a:off x="3445566" y="3363027"/>
            <a:ext cx="1815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60D5F0-2BE8-4870-9E68-0CE5167F3769}"/>
              </a:ext>
            </a:extLst>
          </p:cNvPr>
          <p:cNvCxnSpPr/>
          <p:nvPr/>
        </p:nvCxnSpPr>
        <p:spPr>
          <a:xfrm>
            <a:off x="5261113" y="3359714"/>
            <a:ext cx="0" cy="126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B6350-0C01-4CBD-87B0-843D030FA57B}"/>
              </a:ext>
            </a:extLst>
          </p:cNvPr>
          <p:cNvCxnSpPr>
            <a:cxnSpLocks/>
          </p:cNvCxnSpPr>
          <p:nvPr/>
        </p:nvCxnSpPr>
        <p:spPr>
          <a:xfrm>
            <a:off x="3445566" y="2995385"/>
            <a:ext cx="4293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410B0C4-E07D-4FAD-95CF-DB6339EB0A88}"/>
              </a:ext>
            </a:extLst>
          </p:cNvPr>
          <p:cNvSpPr/>
          <p:nvPr/>
        </p:nvSpPr>
        <p:spPr>
          <a:xfrm>
            <a:off x="7634912" y="4010305"/>
            <a:ext cx="2853119" cy="1267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Web API</a:t>
            </a:r>
          </a:p>
          <a:p>
            <a:pPr algn="ctr"/>
            <a:r>
              <a:rPr lang="en-US" dirty="0"/>
              <a:t>Dot net or Java or Ruby</a:t>
            </a:r>
          </a:p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90808C-7DF8-49B6-B9D6-FD31A5E18E11}"/>
              </a:ext>
            </a:extLst>
          </p:cNvPr>
          <p:cNvSpPr/>
          <p:nvPr/>
        </p:nvSpPr>
        <p:spPr>
          <a:xfrm>
            <a:off x="762329" y="4712550"/>
            <a:ext cx="1006501" cy="579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Styles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6A0788-3F33-44BF-8BFA-14D875DA23C0}"/>
              </a:ext>
            </a:extLst>
          </p:cNvPr>
          <p:cNvSpPr/>
          <p:nvPr/>
        </p:nvSpPr>
        <p:spPr>
          <a:xfrm>
            <a:off x="1950830" y="2995385"/>
            <a:ext cx="1013128" cy="541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C52CB3-E0A9-4A8A-8F4D-D29E5ACB2AAF}"/>
              </a:ext>
            </a:extLst>
          </p:cNvPr>
          <p:cNvSpPr/>
          <p:nvPr/>
        </p:nvSpPr>
        <p:spPr>
          <a:xfrm>
            <a:off x="2034209" y="4712550"/>
            <a:ext cx="1006501" cy="579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1A8655-CBCD-4598-A982-A74F8588222B}"/>
              </a:ext>
            </a:extLst>
          </p:cNvPr>
          <p:cNvSpPr/>
          <p:nvPr/>
        </p:nvSpPr>
        <p:spPr>
          <a:xfrm>
            <a:off x="729199" y="2995385"/>
            <a:ext cx="1013128" cy="541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F634B-0E02-4003-B722-74321CDEEB01}"/>
              </a:ext>
            </a:extLst>
          </p:cNvPr>
          <p:cNvSpPr txBox="1"/>
          <p:nvPr/>
        </p:nvSpPr>
        <p:spPr>
          <a:xfrm>
            <a:off x="8295141" y="5226469"/>
            <a:ext cx="1649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</a:t>
            </a:r>
          </a:p>
          <a:p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C51274-F194-4CEB-88C5-67F80FA6D531}"/>
              </a:ext>
            </a:extLst>
          </p:cNvPr>
          <p:cNvCxnSpPr/>
          <p:nvPr/>
        </p:nvCxnSpPr>
        <p:spPr>
          <a:xfrm flipV="1">
            <a:off x="8766518" y="3514240"/>
            <a:ext cx="0" cy="34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2D50A50-232D-4673-BFD8-3E89E4491D69}"/>
              </a:ext>
            </a:extLst>
          </p:cNvPr>
          <p:cNvSpPr txBox="1"/>
          <p:nvPr/>
        </p:nvSpPr>
        <p:spPr>
          <a:xfrm>
            <a:off x="5470287" y="3265537"/>
            <a:ext cx="164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Requests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4EF275-5801-451B-91E0-531F1C1F49DE}"/>
              </a:ext>
            </a:extLst>
          </p:cNvPr>
          <p:cNvSpPr/>
          <p:nvPr/>
        </p:nvSpPr>
        <p:spPr>
          <a:xfrm>
            <a:off x="967409" y="5549635"/>
            <a:ext cx="1996549" cy="5799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server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3695F5-B010-4C19-9FC0-88422ECDD89F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950832" y="5364103"/>
            <a:ext cx="14852" cy="18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BFB5838-BB98-4CA2-BBC1-3E7BFCCC0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3" y="656416"/>
            <a:ext cx="2468270" cy="23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5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5979-22FA-42D7-83A8-2EAC5009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628B13-134A-4E01-BF37-6AF273D12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84294"/>
            <a:ext cx="6785850" cy="29290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2FCB4-CE3C-4480-9909-1FA6EF8A4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Command Line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2A75-B322-461F-AEFC-F33D347C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22D1-C49B-4786-B185-3FCC3C6A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Typescript</a:t>
            </a:r>
          </a:p>
          <a:p>
            <a:r>
              <a:rPr lang="en-US" dirty="0"/>
              <a:t>ECMA script 5</a:t>
            </a:r>
          </a:p>
          <a:p>
            <a:r>
              <a:rPr lang="en-US" dirty="0"/>
              <a:t>Dart</a:t>
            </a:r>
          </a:p>
          <a:p>
            <a:r>
              <a:rPr lang="en-US" dirty="0"/>
              <a:t>Pure script</a:t>
            </a:r>
          </a:p>
          <a:p>
            <a:r>
              <a:rPr lang="en-US" dirty="0"/>
              <a:t>Elm etc..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9D5F-2FA0-4A52-B8D9-96AD5BA4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341098"/>
            <a:ext cx="2556510" cy="25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B9C-DA1D-437C-B8BA-A5D54E1F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Typescript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DDB3-2A41-454B-908A-4A67DA69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itself is typescript </a:t>
            </a:r>
          </a:p>
          <a:p>
            <a:r>
              <a:rPr lang="en-US" dirty="0"/>
              <a:t>ECMA 6</a:t>
            </a:r>
          </a:p>
        </p:txBody>
      </p:sp>
    </p:spTree>
    <p:extLst>
      <p:ext uri="{BB962C8B-B14F-4D97-AF65-F5344CB8AC3E}">
        <p14:creationId xmlns:p14="http://schemas.microsoft.com/office/powerpoint/2010/main" val="412014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3616-2B7F-4E7F-B380-6FB64D17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5AA-2E39-4009-804C-E1A4C528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</a:t>
            </a:r>
          </a:p>
          <a:p>
            <a:r>
              <a:rPr lang="en-US" dirty="0"/>
              <a:t>Powerful </a:t>
            </a:r>
          </a:p>
          <a:p>
            <a:r>
              <a:rPr lang="en-US" dirty="0" err="1"/>
              <a:t>Intellisence</a:t>
            </a:r>
            <a:endParaRPr lang="en-US" dirty="0"/>
          </a:p>
          <a:p>
            <a:r>
              <a:rPr lang="en-US" dirty="0"/>
              <a:t>Integrated GIT</a:t>
            </a:r>
          </a:p>
          <a:p>
            <a:r>
              <a:rPr lang="en-US" dirty="0"/>
              <a:t>Extension managers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2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</TotalTime>
  <Words>251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Angular 5(Avengers)</vt:lpstr>
      <vt:lpstr>Setup and Configuration PC</vt:lpstr>
      <vt:lpstr>Node JS</vt:lpstr>
      <vt:lpstr>Why Node ?</vt:lpstr>
      <vt:lpstr>                    Standalone client Side</vt:lpstr>
      <vt:lpstr>Angular CLI</vt:lpstr>
      <vt:lpstr>Supported Language</vt:lpstr>
      <vt:lpstr>Why Typescript ? </vt:lpstr>
      <vt:lpstr>Visual Studio Code</vt:lpstr>
      <vt:lpstr>Key advantages</vt:lpstr>
      <vt:lpstr>App component</vt:lpstr>
      <vt:lpstr>Component</vt:lpstr>
      <vt:lpstr>Multi-components</vt:lpstr>
      <vt:lpstr>Route Module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Ramjin Mahadevan</dc:creator>
  <cp:lastModifiedBy>Ramjin Mahadevan</cp:lastModifiedBy>
  <cp:revision>70</cp:revision>
  <dcterms:created xsi:type="dcterms:W3CDTF">2018-10-05T09:14:39Z</dcterms:created>
  <dcterms:modified xsi:type="dcterms:W3CDTF">2018-10-11T17:33:09Z</dcterms:modified>
</cp:coreProperties>
</file>