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0" d="100"/>
          <a:sy n="80" d="100"/>
        </p:scale>
        <p:origin x="69" y="1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10/4/2023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solidFill>
                  <a:schemeClr val="tx1"/>
                </a:solidFill>
                <a:latin typeface="Arial Black" panose="020B0A04020102020204" pitchFamily="34" charset="0"/>
              </a:rPr>
              <a:t>PROJECT</a:t>
            </a:r>
            <a:r>
              <a:rPr lang="en-US" sz="2800" dirty="0" smtClean="0">
                <a:latin typeface="Arial Black" panose="020B0A04020102020204" pitchFamily="34" charset="0"/>
              </a:rPr>
              <a:t> : BIG DATA ANALYSIS WITH IBM CLOUD DATABASES</a:t>
            </a:r>
            <a:endParaRPr lang="en-IN" sz="2800" dirty="0">
              <a:latin typeface="Arial Black" panose="020B0A04020102020204" pitchFamily="34" charset="0"/>
            </a:endParaRPr>
          </a:p>
        </p:txBody>
      </p:sp>
      <p:sp>
        <p:nvSpPr>
          <p:cNvPr id="3" name="Subtitle 2"/>
          <p:cNvSpPr>
            <a:spLocks noGrp="1"/>
          </p:cNvSpPr>
          <p:nvPr>
            <p:ph type="subTitle" idx="1"/>
          </p:nvPr>
        </p:nvSpPr>
        <p:spPr/>
        <p:txBody>
          <a:bodyPr/>
          <a:lstStyle/>
          <a:p>
            <a:r>
              <a:rPr lang="en-US" smtClean="0">
                <a:latin typeface="Arial Black" panose="020B0A04020102020204" pitchFamily="34" charset="0"/>
              </a:rPr>
              <a:t>SUBMITTED BY: </a:t>
            </a:r>
            <a:endParaRPr lang="en-US" dirty="0" smtClean="0">
              <a:latin typeface="Arial Black" panose="020B0A04020102020204" pitchFamily="34" charset="0"/>
            </a:endParaRPr>
          </a:p>
          <a:p>
            <a:r>
              <a:rPr lang="en-US" dirty="0" smtClean="0">
                <a:latin typeface="Arial Black" panose="020B0A04020102020204" pitchFamily="34" charset="0"/>
              </a:rPr>
              <a:t>RAMJI M</a:t>
            </a:r>
            <a:endParaRPr lang="en-IN" dirty="0">
              <a:latin typeface="Arial Black" panose="020B0A04020102020204" pitchFamily="34" charset="0"/>
            </a:endParaRPr>
          </a:p>
        </p:txBody>
      </p:sp>
    </p:spTree>
    <p:extLst>
      <p:ext uri="{BB962C8B-B14F-4D97-AF65-F5344CB8AC3E}">
        <p14:creationId xmlns:p14="http://schemas.microsoft.com/office/powerpoint/2010/main" val="150988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a:latin typeface="Arial Black" panose="020B0A04020102020204" pitchFamily="34" charset="0"/>
              </a:rPr>
              <a:t>In today's data-driven world, harnessing the power of big data is paramount for informed decision-making and gaining a competitive edge. The project "Dive into Big Data Analysis with IBM Cloud Databases" is a comprehensive exploration of how IBM Cloud Databases can be utilized as a robust platform for analyzing vast datasets. By tapping into this cutting-edge technology, we aim to unlock hidden insights spanning a multitude of domains, from climate trends to intricate social patterns. This project endeavors to empower individuals and organizations alike to extract meaningful intelligence from the wealth of data available in the digital landscape.</a:t>
            </a:r>
            <a:endParaRPr lang="en-IN" dirty="0">
              <a:latin typeface="Arial Black" panose="020B0A04020102020204" pitchFamily="34" charset="0"/>
            </a:endParaRPr>
          </a:p>
        </p:txBody>
      </p:sp>
    </p:spTree>
    <p:extLst>
      <p:ext uri="{BB962C8B-B14F-4D97-AF65-F5344CB8AC3E}">
        <p14:creationId xmlns:p14="http://schemas.microsoft.com/office/powerpoint/2010/main" val="2070317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lstStyle/>
          <a:p>
            <a:r>
              <a:rPr lang="en-US" dirty="0">
                <a:latin typeface="Arial Black" panose="020B0A04020102020204" pitchFamily="34" charset="0"/>
              </a:rPr>
              <a:t>This project is designed to provide hands-on experience in leveraging IBM Cloud Databases for big data analysis. Participants will learn to work with large-scale datasets, gaining proficiency in data manipulation, extraction, and interpretation. Through a series of guided exercises, we will uncover valuable insights, shedding light on trends and patterns crucial for informed decision-making. Furthermore, participants will develop skills in data visualization, enabling them to communicate their findings effectively. By the end of this project, participants will be equipped with the knowledge and skills to embark on their own data-driven adventures, exploring the limitless potential of big data.</a:t>
            </a:r>
            <a:endParaRPr lang="en-IN" dirty="0">
              <a:latin typeface="Arial Black" panose="020B0A04020102020204" pitchFamily="34" charset="0"/>
            </a:endParaRPr>
          </a:p>
        </p:txBody>
      </p:sp>
    </p:spTree>
    <p:extLst>
      <p:ext uri="{BB962C8B-B14F-4D97-AF65-F5344CB8AC3E}">
        <p14:creationId xmlns:p14="http://schemas.microsoft.com/office/powerpoint/2010/main" val="189352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a:t>
            </a:r>
            <a:endParaRPr lang="en-IN" dirty="0"/>
          </a:p>
        </p:txBody>
      </p:sp>
      <p:sp>
        <p:nvSpPr>
          <p:cNvPr id="3" name="Content Placeholder 2"/>
          <p:cNvSpPr>
            <a:spLocks noGrp="1"/>
          </p:cNvSpPr>
          <p:nvPr>
            <p:ph idx="1"/>
          </p:nvPr>
        </p:nvSpPr>
        <p:spPr/>
        <p:txBody>
          <a:bodyPr>
            <a:normAutofit/>
          </a:bodyPr>
          <a:lstStyle/>
          <a:p>
            <a:r>
              <a:rPr lang="en-IN" sz="2000" dirty="0"/>
              <a:t>Tools</a:t>
            </a:r>
            <a:r>
              <a:rPr lang="en-IN" sz="2000" dirty="0" smtClean="0"/>
              <a:t>:  </a:t>
            </a:r>
            <a:r>
              <a:rPr lang="en-IN" sz="2000" dirty="0"/>
              <a:t>- IBM Cloud Account  - IBM Cloud Databases Service- </a:t>
            </a:r>
            <a:endParaRPr lang="en-IN" sz="2000" dirty="0" smtClean="0"/>
          </a:p>
          <a:p>
            <a:r>
              <a:rPr lang="en-IN" sz="2000" dirty="0" smtClean="0"/>
              <a:t>Sensor: </a:t>
            </a:r>
            <a:r>
              <a:rPr lang="en-IN" sz="2000" dirty="0"/>
              <a:t>- Depending on the specific data being </a:t>
            </a:r>
            <a:r>
              <a:rPr lang="en-IN" sz="2000" dirty="0" err="1"/>
              <a:t>analyzed</a:t>
            </a:r>
            <a:r>
              <a:rPr lang="en-IN" sz="2000" dirty="0"/>
              <a:t>, relevant sensors may be required. For instance, climate data might necessitate temperature and humidity sensors.- </a:t>
            </a:r>
            <a:endParaRPr lang="en-IN" sz="2000" dirty="0" smtClean="0"/>
          </a:p>
          <a:p>
            <a:r>
              <a:rPr lang="en-IN" sz="2000" dirty="0" smtClean="0"/>
              <a:t>Software:- </a:t>
            </a:r>
            <a:r>
              <a:rPr lang="en-IN" sz="2000" dirty="0"/>
              <a:t>SQL Interface (for database querying and manipulation)  - Data Visualization Software (e.g., Tableau, Power BI)</a:t>
            </a:r>
          </a:p>
        </p:txBody>
      </p:sp>
    </p:spTree>
    <p:extLst>
      <p:ext uri="{BB962C8B-B14F-4D97-AF65-F5344CB8AC3E}">
        <p14:creationId xmlns:p14="http://schemas.microsoft.com/office/powerpoint/2010/main" val="83598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a:latin typeface="Arial Black" panose="020B0A04020102020204" pitchFamily="34" charset="0"/>
              </a:rPr>
              <a:t>The "Dive into Big Data Analysis with IBM Cloud Databases" project has provided participants with a hands-on experience in harnessing the potential of IBM Cloud Databases for analyzing vast datasets. Through this journey, participants have learned to extract valuable insights from diverse data sources, enabling them to uncover trends and patterns with real-world significance. Additionally, the project has equipped participants with the skills to visualize and communicate their findings effectively. By engaging with this technology, participants have taken the first step towards becoming proficient in the realm of big data analysis, opening doors to a world of endless possibilities for data-driven exploration and decision-making</a:t>
            </a:r>
            <a:r>
              <a:rPr lang="en-US" dirty="0"/>
              <a:t>.</a:t>
            </a:r>
            <a:endParaRPr lang="en-IN" dirty="0"/>
          </a:p>
        </p:txBody>
      </p:sp>
    </p:spTree>
    <p:extLst>
      <p:ext uri="{BB962C8B-B14F-4D97-AF65-F5344CB8AC3E}">
        <p14:creationId xmlns:p14="http://schemas.microsoft.com/office/powerpoint/2010/main" val="27900068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TotalTime>
  <Words>415</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Trebuchet MS</vt:lpstr>
      <vt:lpstr>Wingdings 3</vt:lpstr>
      <vt:lpstr>Facet</vt:lpstr>
      <vt:lpstr>PROJECT : BIG DATA ANALYSIS WITH IBM CLOUD DATABASES</vt:lpstr>
      <vt:lpstr>INTRODUCTION</vt:lpstr>
      <vt:lpstr>ABSTRACT</vt:lpstr>
      <vt:lpstr>REQUIREMENTS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BIG DATA ANALYSIS WITH IBM CLOUD DATABASES</dc:title>
  <dc:creator>DEll</dc:creator>
  <cp:lastModifiedBy>DEll</cp:lastModifiedBy>
  <cp:revision>2</cp:revision>
  <dcterms:created xsi:type="dcterms:W3CDTF">2023-10-04T14:43:48Z</dcterms:created>
  <dcterms:modified xsi:type="dcterms:W3CDTF">2023-10-04T15:02:13Z</dcterms:modified>
</cp:coreProperties>
</file>