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3" d="100"/>
          <a:sy n="103" d="100"/>
        </p:scale>
        <p:origin x="-850" y="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207311-015B-4239-A145-B7A5A5BB7DA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488F59-E13E-4FE2-A1B6-73FCE1C0AE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607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Talking points:</a:t>
            </a:r>
          </a:p>
          <a:p>
            <a:r>
              <a:t>- Premium pricing &amp; risk stratification depend on accurate cost estimates.</a:t>
            </a:r>
          </a:p>
          <a:p>
            <a:r>
              <a:t>- Data-driven approach outperforms flat-rate assumptions.</a:t>
            </a:r>
          </a:p>
          <a:p>
            <a:r>
              <a:t>- Transparent what-if analysis (change BMI, quit smoking).</a:t>
            </a:r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Replace metric values with results from your Jupyter run.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in MLflow UI: filter by experiment name 'medical-insurance-cost-prediction'. Show run metrics &amp; artifacts. Highlight best run promoted to registry.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Medical Insurance Cost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t>End-to-End ML Project with Streamlit App &amp; MLflow Tracking</a:t>
            </a:r>
          </a:p>
          <a:p>
            <a:r>
              <a:t>Ram</a:t>
            </a:r>
          </a:p>
          <a:p>
            <a:r>
              <a:t>July 22,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Data Cleaning &amp; Feature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Loaded CSV &amp; inspected datatypes, ranges.</a:t>
            </a:r>
          </a:p>
          <a:p>
            <a:r>
              <a:t>Removed duplicate rows.</a:t>
            </a:r>
          </a:p>
          <a:p>
            <a:r>
              <a:t>Verified no missing values (no imputation needed).</a:t>
            </a:r>
          </a:p>
          <a:p>
            <a:r>
              <a:t>Sanity checks: BMI &gt;0, age within [18,64], children numeric.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Feature Engineering &amp;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Binary encode: sex (F=0,M=1), smoker (no=0,yes=1).</a:t>
            </a:r>
          </a:p>
          <a:p>
            <a:r>
              <a:t>One-hot encode: region.</a:t>
            </a:r>
          </a:p>
          <a:p>
            <a:r>
              <a:t>Derived BMI_Category bins: Underweight / Normal / Overweight / Obese.</a:t>
            </a:r>
          </a:p>
          <a:p>
            <a:r>
              <a:t>One-hot encode BMI_Category; retain raw BMI numeric.</a:t>
            </a:r>
          </a:p>
          <a:p>
            <a:r>
              <a:t>Final feature matrix: numeric + dummies (ready for ML).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Modeling Approach &amp;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Baseline → Ensembles → Best Model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Train/Test split (80/20, random_state=42).</a:t>
            </a:r>
          </a:p>
          <a:p>
            <a:r>
              <a:t>Compare algorithms: Linear, Ridge, Lasso, Random Forest, XGBoost.</a:t>
            </a:r>
          </a:p>
          <a:p>
            <a:r>
              <a:t>Evaluate with R², RMSE, MAE on test set.</a:t>
            </a:r>
          </a:p>
          <a:p>
            <a:r>
              <a:t>Select best based on R² &amp; error trade-off.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Performance (Example – Replace w/ Your Run)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645920"/>
          <a:ext cx="640080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914400"/>
                <a:gridCol w="1371600"/>
                <a:gridCol w="1371600"/>
              </a:tblGrid>
              <a:tr h="121920">
                <a:tc>
                  <a:txBody>
                    <a:bodyPr/>
                    <a:lstStyle/>
                    <a:p>
                      <a:r>
                        <a:rPr b="1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R²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RMSE ($)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/>
                        <a:t>MAE ($)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Lasso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3050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2350</a:t>
                      </a:r>
                    </a:p>
                  </a:txBody>
                  <a:tcPr/>
                </a:tc>
              </a:tr>
              <a:tr h="121920">
                <a:tc>
                  <a:txBody>
                    <a:bodyPr/>
                    <a:lstStyle/>
                    <a:p>
                      <a:r>
                        <a:t>XGBoost (Best)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Feature Importance (Tree-Based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Smoker dominates predictive power.</a:t>
            </a:r>
          </a:p>
          <a:p>
            <a:r>
              <a:t>Age &amp; BMI follow; region &amp; sex minimal.</a:t>
            </a:r>
          </a:p>
          <a:p>
            <a:r>
              <a:t>Helps explain model to stakeholders.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MLflow Tracking &amp; Model Registry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MLflow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Logged each model run: params, RMSE, MAE, R².</a:t>
            </a:r>
          </a:p>
          <a:p>
            <a:r>
              <a:t>Tracked best model run_id programmatically.</a:t>
            </a:r>
          </a:p>
          <a:p>
            <a:r>
              <a:t>Registered champion model in MLflow Model Registry.</a:t>
            </a:r>
          </a:p>
          <a:p>
            <a:r>
              <a:t>Reproducible experiments; audit trail for governance.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Interactive Prediction 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 Problem &amp; Objective</a:t>
            </a:r>
          </a:p>
          <a:p>
            <a:r>
              <a:t>Dataset Overview</a:t>
            </a:r>
          </a:p>
          <a:p>
            <a:r>
              <a:t>Exploratory Data Analysis (EDA)</a:t>
            </a:r>
          </a:p>
          <a:p>
            <a:r>
              <a:t>Data Cleaning &amp; Feature Engineering</a:t>
            </a:r>
          </a:p>
          <a:p>
            <a:r>
              <a:t>Modeling Approach &amp; Results</a:t>
            </a:r>
          </a:p>
          <a:p>
            <a:r>
              <a:t>MLflow Tracking</a:t>
            </a:r>
          </a:p>
          <a:p>
            <a:r>
              <a:t>Streamlit App Demo</a:t>
            </a:r>
          </a:p>
          <a:p>
            <a:r>
              <a:t>Key Insights, Limitations &amp; Next Steps</a:t>
            </a:r>
          </a:p>
          <a:p>
            <a:r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Streamlit App: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Trains model from scratch on load (no .pkl needed).</a:t>
            </a:r>
          </a:p>
          <a:p>
            <a:r>
              <a:t>Sidebar inputs: Age, Sex, BMI, Children, Smoker, Region.</a:t>
            </a:r>
          </a:p>
          <a:p>
            <a:r>
              <a:t>Predict button returns annual charge estimate (USD).</a:t>
            </a:r>
          </a:p>
          <a:p>
            <a:r>
              <a:t>Optional EDA tabs: distributions, smoker comparison, BMI vs charges, correlation heatmap.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Streamlit UI (Screenshot Placeholder)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screenshot of running app.</a:t>
            </a:r>
          </a:p>
          <a:p>
            <a:r>
              <a:t>Highlight sidebar inputs &amp; prediction output.</a:t>
            </a:r>
          </a:p>
          <a:p>
            <a:r>
              <a:t>Show EDA chart toggle area.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to Run the App Locally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Ensure Python env w/ pandas, numpy, scikit-learn, xgboost (optional), streamlit.</a:t>
            </a:r>
          </a:p>
          <a:p>
            <a:r>
              <a:t>Place `medical_insurance.csv` &amp; `P3fstlit.py` in same folder.</a:t>
            </a:r>
          </a:p>
          <a:p>
            <a:r>
              <a:t>Terminal: `streamlit run P3fstlit.py`</a:t>
            </a:r>
          </a:p>
          <a:p>
            <a:r>
              <a:t>App opens in browser; enter values, view prediction &amp; charts.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Key Results &amp; Business Insights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Smoking status is the #1 cost driver (≈3x median charge vs non-smokers).</a:t>
            </a:r>
          </a:p>
          <a:p>
            <a:r>
              <a:t>Age &amp; BMI increase costs; effect amplifies for smokers.</a:t>
            </a:r>
          </a:p>
          <a:p>
            <a:r>
              <a:t>Gender &amp; region have minimal cost impact in this dataset.</a:t>
            </a:r>
          </a:p>
          <a:p>
            <a:r>
              <a:t>Ensemble (XGBoost) explains ~85% variance in charges (R²).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Supports risk-based premium pricing.</a:t>
            </a:r>
          </a:p>
          <a:p>
            <a:r>
              <a:t>Interactive what-if tool: quantify savings from quitting smoking / lowering BMI.</a:t>
            </a:r>
          </a:p>
          <a:p>
            <a:r>
              <a:t>Improves transparency with data-backed estimates.</a:t>
            </a:r>
          </a:p>
          <a:p>
            <a:r>
              <a:t>Foundation for integrating additional medical risk factors (labs, diagnoses).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Limitations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small &amp; US-centric; may not generalize to all regions/insurer portfolios.</a:t>
            </a:r>
          </a:p>
          <a:p>
            <a:r>
              <a:t>Charges do not include claim history or chronic disease indicators.</a:t>
            </a:r>
          </a:p>
          <a:p>
            <a:r>
              <a:t>Model re-trains on full dataset each run; add caching or pre-trained model for scale.</a:t>
            </a:r>
          </a:p>
          <a:p>
            <a:r>
              <a:t>Next: add time-series claims, hospitalization flags, and cost inflation adjustment.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 &amp; 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Thank you!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Backup: Full 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 – policyholder age (int)</a:t>
            </a:r>
          </a:p>
          <a:p>
            <a:r>
              <a:t>sex – male/female</a:t>
            </a:r>
          </a:p>
          <a:p>
            <a:r>
              <a:t>bmi – body mass index</a:t>
            </a:r>
          </a:p>
          <a:p>
            <a:r>
              <a:t>children – number of dependents</a:t>
            </a:r>
          </a:p>
          <a:p>
            <a:r>
              <a:t>smoker – yes/no</a:t>
            </a:r>
          </a:p>
          <a:p>
            <a:r>
              <a:t>region – NE/NW/SE/SW</a:t>
            </a:r>
          </a:p>
          <a:p>
            <a:r>
              <a:t>charges – annual medical charges (USD)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Backup: Code &amp; Reproducibility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Notebook: end-to-end EDA + modeling.</a:t>
            </a:r>
          </a:p>
          <a:p>
            <a:r>
              <a:t>Streamlit script: P3fstlit.py (retrain each run).</a:t>
            </a:r>
          </a:p>
          <a:p>
            <a:r>
              <a:t>MLflow experiment: 'medical-insurance-cost-prediction'.</a:t>
            </a:r>
          </a:p>
          <a:p>
            <a:r>
              <a:t>Environment.yml / requirements.txt recommended for reproducibility.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Problem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Health insurers need to estimate annual medical charges for pricing &amp; planning.</a:t>
            </a:r>
          </a:p>
          <a:p>
            <a:r>
              <a:t>Use demographic + health indicators (age, BMI, smoker, etc.) to predict charges.</a:t>
            </a:r>
          </a:p>
          <a:p>
            <a:r>
              <a:t>Deliver accurate, explainable, and interactive predictions.</a:t>
            </a:r>
          </a:p>
          <a:p>
            <a:r>
              <a:t>Deploy a no-.pkl re-trainable Streamlit app so users can run without pre-saved model.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'Insurance' dataset (~1.3K rows, 7 columns).</a:t>
            </a:r>
          </a:p>
          <a:p>
            <a:r>
              <a:t>Target: charges (annual medical insurance cost, USD).</a:t>
            </a:r>
          </a:p>
          <a:p>
            <a:r>
              <a:t>Features: age, sex, bmi, children, smoker, region.</a:t>
            </a:r>
          </a:p>
          <a:p>
            <a:r>
              <a:t>Mixed numeric + categorical; no missing values; a few duplicates removed.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age</a:t>
            </a:r>
          </a:p>
          <a:p>
            <a:pPr lvl="1"/>
            <a:r>
              <a:t>Age of insured individual (years)</a:t>
            </a:r>
          </a:p>
          <a:p>
            <a:r>
              <a:t>sex</a:t>
            </a:r>
          </a:p>
          <a:p>
            <a:pPr lvl="1"/>
            <a:r>
              <a:t>male / female</a:t>
            </a:r>
          </a:p>
          <a:p>
            <a:r>
              <a:t>bmi</a:t>
            </a:r>
          </a:p>
          <a:p>
            <a:pPr lvl="1"/>
            <a:r>
              <a:t>Body Mass Index (kg/m²)</a:t>
            </a:r>
          </a:p>
          <a:p>
            <a:r>
              <a:t>children</a:t>
            </a:r>
          </a:p>
          <a:p>
            <a:pPr lvl="1"/>
            <a:r>
              <a:t>Number of dependents covered</a:t>
            </a:r>
          </a:p>
          <a:p>
            <a:r>
              <a:t>smoker</a:t>
            </a:r>
          </a:p>
          <a:p>
            <a:pPr lvl="1"/>
            <a:r>
              <a:t>yes / no</a:t>
            </a:r>
          </a:p>
          <a:p>
            <a:r>
              <a:t>region</a:t>
            </a:r>
          </a:p>
          <a:p>
            <a:pPr lvl="1"/>
            <a:r>
              <a:t>northeast / northwest / southeast / southwest</a:t>
            </a:r>
          </a:p>
          <a:p>
            <a:r>
              <a:t>charges</a:t>
            </a:r>
          </a:p>
          <a:p>
            <a:pPr lvl="1"/>
            <a:r>
              <a:t>Annual medical charges billed (USD)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Exploratory Data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Distributions • Relationships •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Charges are right-skewed with high-cost outliers.</a:t>
            </a:r>
          </a:p>
          <a:p>
            <a:r>
              <a:t>Age spreads 18–64; BMI spans underweight to severe obesity.</a:t>
            </a:r>
          </a:p>
          <a:p>
            <a:r>
              <a:t>Smokers ~20% of population; regions fairly balanced.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Impact of Smoking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Smokers drive the majority of high charges.</a:t>
            </a:r>
          </a:p>
          <a:p>
            <a:r>
              <a:t>Median charges for smokers &gt;&gt; non-smokers (≈3x).</a:t>
            </a:r>
          </a:p>
          <a:p>
            <a:r>
              <a:t>Strongest correlation with target (~0.79).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Age &amp; BMI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Charges rise gradually with age.</a:t>
            </a:r>
          </a:p>
          <a:p>
            <a:r>
              <a:t>Charges increase with BMI; steeper when coupled with smoking.</a:t>
            </a:r>
          </a:p>
          <a:p>
            <a:r>
              <a:t>Engineered BMI_Category to capture non-linearity (Underweight/Normal/Overweight/Obese).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1</TotalTime>
  <Words>1017</Words>
  <Application>Microsoft Office PowerPoint</Application>
  <PresentationFormat>On-screen Show (4:3)</PresentationFormat>
  <Paragraphs>160</Paragraphs>
  <Slides>29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NewsPrint</vt:lpstr>
      <vt:lpstr>Medical Insurance Cost Prediction</vt:lpstr>
      <vt:lpstr>Agenda</vt:lpstr>
      <vt:lpstr>Business Problem &amp; Objective</vt:lpstr>
      <vt:lpstr>Dataset Overview</vt:lpstr>
      <vt:lpstr>Data Dictionary</vt:lpstr>
      <vt:lpstr>Exploratory Data Analysis</vt:lpstr>
      <vt:lpstr>EDA: Distributions</vt:lpstr>
      <vt:lpstr>EDA: Impact of Smoking</vt:lpstr>
      <vt:lpstr>EDA: Age &amp; BMI Trends</vt:lpstr>
      <vt:lpstr>Data Cleaning &amp; Feature Engineering</vt:lpstr>
      <vt:lpstr>Data Cleaning Steps</vt:lpstr>
      <vt:lpstr>Feature Engineering &amp; Encoding</vt:lpstr>
      <vt:lpstr>Modeling Approach &amp; Results</vt:lpstr>
      <vt:lpstr>Modeling Workflow</vt:lpstr>
      <vt:lpstr>Model Performance (Example – Replace w/ Your Run)</vt:lpstr>
      <vt:lpstr>Feature Importance (Tree-Based Model)</vt:lpstr>
      <vt:lpstr>MLflow Tracking &amp; Model Registry</vt:lpstr>
      <vt:lpstr>MLflow Usage</vt:lpstr>
      <vt:lpstr>Streamlit App Demo</vt:lpstr>
      <vt:lpstr>Streamlit App: Overview</vt:lpstr>
      <vt:lpstr>Streamlit UI (Screenshot Placeholder)</vt:lpstr>
      <vt:lpstr>How to Run the App Locally</vt:lpstr>
      <vt:lpstr>Key Results &amp; Business Insights</vt:lpstr>
      <vt:lpstr>Key Insights</vt:lpstr>
      <vt:lpstr>Business Impact</vt:lpstr>
      <vt:lpstr>Limitations &amp; Next Steps</vt:lpstr>
      <vt:lpstr>Q &amp; A</vt:lpstr>
      <vt:lpstr>Backup: Full Data Dictionary</vt:lpstr>
      <vt:lpstr>Backup: Code &amp; Reproducibility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Insurance Cost Prediction</dc:title>
  <dc:subject/>
  <dc:creator/>
  <cp:keywords/>
  <dc:description>generated using python-pptx</dc:description>
  <cp:lastModifiedBy>Sri Rama Murthy Vemuri</cp:lastModifiedBy>
  <cp:revision>2</cp:revision>
  <dcterms:created xsi:type="dcterms:W3CDTF">2013-01-27T09:14:16Z</dcterms:created>
  <dcterms:modified xsi:type="dcterms:W3CDTF">2025-07-22T15:28:45Z</dcterms:modified>
  <cp:category/>
</cp:coreProperties>
</file>