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850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Video Game Sales &amp; Engagement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t>End-to-End Data Science Project</a:t>
            </a:r>
          </a:p>
          <a:p>
            <a:r>
              <a:t>Ram</a:t>
            </a:r>
          </a:p>
          <a:p>
            <a:r>
              <a:t>July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 &amp; Discussion</a:t>
            </a:r>
          </a:p>
          <a:p>
            <a:r>
              <a:t>Prepared by Ram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1. Project Overview &amp; Objective</a:t>
            </a:r>
          </a:p>
          <a:p>
            <a:r>
              <a:t>2. Data Sources &amp; Cleaning</a:t>
            </a:r>
          </a:p>
          <a:p>
            <a:r>
              <a:t>3. Exploratory Data Analysis (EDA)</a:t>
            </a:r>
          </a:p>
          <a:p>
            <a:r>
              <a:t>4. Database Schema &amp; SQL Integration</a:t>
            </a:r>
          </a:p>
          <a:p>
            <a:r>
              <a:t>5. Power BI &amp; Plotly Visualizations</a:t>
            </a:r>
          </a:p>
          <a:p>
            <a:r>
              <a:t>6. Streamlit App Overview</a:t>
            </a:r>
          </a:p>
          <a:p>
            <a:r>
              <a:t>7. Key Findings &amp; Recommendations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 &amp;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 Analyze video game metadata and sales performance to identify top-performing games, genres, and platforms.</a:t>
            </a:r>
          </a:p>
          <a:p>
            <a:r>
              <a:t>Datasets: 'games.csv' (metadata) and 'vgsales.csv' (sales).</a:t>
            </a:r>
          </a:p>
          <a:p>
            <a:r>
              <a:t>End-to-end process: Data cleaning → SQL schema → EDA → Dashboard → App.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 performed:</a:t>
            </a:r>
          </a:p>
          <a:p>
            <a:r>
              <a:t>• Dropped missing values from critical columns.</a:t>
            </a:r>
          </a:p>
          <a:p>
            <a:r>
              <a:t>• Normalized text (lowercasing, trimming).</a:t>
            </a:r>
          </a:p>
          <a:p>
            <a:r>
              <a:t>• Removed duplicates.</a:t>
            </a:r>
          </a:p>
          <a:p>
            <a:r>
              <a:t>• Parsed numeric fields (e.g. Wishlist, Plays).</a:t>
            </a:r>
          </a:p>
          <a:p>
            <a:r>
              <a:t>• Merged sales and game info by title and year.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Highlights:</a:t>
            </a:r>
          </a:p>
          <a:p>
            <a:r>
              <a:t>• Top-rated games visualized (bar chart).</a:t>
            </a:r>
          </a:p>
          <a:p>
            <a:r>
              <a:t>• Most common genres identified.</a:t>
            </a:r>
          </a:p>
          <a:p>
            <a:r>
              <a:t>• Platform-wise global sales plotted.</a:t>
            </a:r>
          </a:p>
          <a:p>
            <a:r>
              <a:t>• Correlation between rating, wishlist, and sales analyzed.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Schema (PostgreSQL)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tables:</a:t>
            </a:r>
          </a:p>
          <a:p>
            <a:r>
              <a:t>• Game (id, title, rating, release_date, plays, etc.)</a:t>
            </a:r>
          </a:p>
          <a:p>
            <a:r>
              <a:t>• Platform (id, name)</a:t>
            </a:r>
          </a:p>
          <a:p>
            <a:r>
              <a:t>• Publisher (id, name)</a:t>
            </a:r>
          </a:p>
          <a:p>
            <a:r>
              <a:t>• Sales (linked by foreign keys to game/platform/publisher)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 &amp; Dashboards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Technologies used: Plotly, Matplotlib, Power BI</a:t>
            </a:r>
          </a:p>
          <a:p>
            <a:r>
              <a:t>• Global sales by platform and genre.</a:t>
            </a:r>
          </a:p>
          <a:p>
            <a:r>
              <a:t>• Sales trends over years.</a:t>
            </a:r>
          </a:p>
          <a:p>
            <a:r>
              <a:t>• Top 10 best-selling games.</a:t>
            </a:r>
          </a:p>
          <a:p>
            <a:r>
              <a:t>• Interactive charts in Plotly and Power BI.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App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Highlights:</a:t>
            </a:r>
          </a:p>
          <a:p>
            <a:r>
              <a:t>• Bar charts showing platform sales.</a:t>
            </a:r>
          </a:p>
          <a:p>
            <a:r>
              <a:t>• Data filtering by user input.</a:t>
            </a:r>
          </a:p>
          <a:p>
            <a:r>
              <a:t>• Instant visual feedback using Plotly charts.</a:t>
            </a:r>
          </a:p>
          <a:p>
            <a:r>
              <a:t>• Deployed using `streamlit run app.py`.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&amp; 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• Action and shooter genres dominate in volume and sales.</a:t>
            </a:r>
          </a:p>
          <a:p>
            <a:r>
              <a:t>• PlayStation and Nintendo dominate platform-wise sales.</a:t>
            </a:r>
          </a:p>
          <a:p>
            <a:r>
              <a:t>• Positive correlation between ratings, wishlists, and global sales.</a:t>
            </a:r>
          </a:p>
          <a:p>
            <a:r>
              <a:t>• Dashboards and apps help identify investment-worthy games.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</TotalTime>
  <Words>374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Trek</vt:lpstr>
      <vt:lpstr>Video Game Sales &amp; Engagement Analysis</vt:lpstr>
      <vt:lpstr>Agenda</vt:lpstr>
      <vt:lpstr>Project Overview &amp; Objective</vt:lpstr>
      <vt:lpstr>Data Cleaning &amp; Preprocessing</vt:lpstr>
      <vt:lpstr>Exploratory Data Analysis (EDA)</vt:lpstr>
      <vt:lpstr>Database Schema (PostgreSQL)</vt:lpstr>
      <vt:lpstr>Visualizations &amp; Dashboards</vt:lpstr>
      <vt:lpstr>Streamlit App Overview</vt:lpstr>
      <vt:lpstr>Key Findings &amp; Business Insights</vt:lpstr>
      <vt:lpstr>Thank You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Sales &amp; Engagement Analysis</dc:title>
  <dc:subject/>
  <dc:creator/>
  <cp:keywords/>
  <dc:description>generated using python-pptx</dc:description>
  <cp:lastModifiedBy>Sri Rama Murthy Vemuri</cp:lastModifiedBy>
  <cp:revision>2</cp:revision>
  <dcterms:created xsi:type="dcterms:W3CDTF">2013-01-27T09:14:16Z</dcterms:created>
  <dcterms:modified xsi:type="dcterms:W3CDTF">2025-07-22T15:31:54Z</dcterms:modified>
  <cp:category/>
</cp:coreProperties>
</file>