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27"/>
  </p:notesMasterIdLst>
  <p:sldIdLst>
    <p:sldId id="519" r:id="rId5"/>
    <p:sldId id="525" r:id="rId6"/>
    <p:sldId id="518" r:id="rId7"/>
    <p:sldId id="526" r:id="rId8"/>
    <p:sldId id="528" r:id="rId9"/>
    <p:sldId id="534" r:id="rId10"/>
    <p:sldId id="515" r:id="rId11"/>
    <p:sldId id="282" r:id="rId12"/>
    <p:sldId id="258" r:id="rId13"/>
    <p:sldId id="533" r:id="rId14"/>
    <p:sldId id="532" r:id="rId15"/>
    <p:sldId id="524" r:id="rId16"/>
    <p:sldId id="530" r:id="rId17"/>
    <p:sldId id="531" r:id="rId18"/>
    <p:sldId id="529" r:id="rId19"/>
    <p:sldId id="538" r:id="rId20"/>
    <p:sldId id="537" r:id="rId21"/>
    <p:sldId id="539" r:id="rId22"/>
    <p:sldId id="540" r:id="rId23"/>
    <p:sldId id="541" r:id="rId24"/>
    <p:sldId id="542" r:id="rId25"/>
    <p:sldId id="5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976A6-8BAD-4E43-9C05-77C871CEDF55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413ED-2C53-4253-AEF2-E9A89995F3B9}">
      <dgm:prSet phldrT="[Text]" custT="1"/>
      <dgm:spPr>
        <a:noFill/>
        <a:ln>
          <a:solidFill>
            <a:schemeClr val="accent6"/>
          </a:solidFill>
        </a:ln>
      </dgm:spPr>
      <dgm:t>
        <a:bodyPr/>
        <a:lstStyle/>
        <a:p>
          <a:pPr algn="ctr"/>
          <a:r>
            <a:rPr lang="en-US" sz="1200" b="1" dirty="0">
              <a:solidFill>
                <a:schemeClr val="tx2"/>
              </a:solidFill>
            </a:rPr>
            <a:t>Agile PLM</a:t>
          </a:r>
        </a:p>
      </dgm:t>
    </dgm:pt>
    <dgm:pt modelId="{F2C90E07-AF5E-4048-9B0C-75A2895821D0}" type="parTrans" cxnId="{4F22B6F1-44E4-42B7-A464-8D62A8A4DDA4}">
      <dgm:prSet/>
      <dgm:spPr/>
      <dgm:t>
        <a:bodyPr/>
        <a:lstStyle/>
        <a:p>
          <a:pPr algn="ctr"/>
          <a:endParaRPr lang="en-US"/>
        </a:p>
      </dgm:t>
    </dgm:pt>
    <dgm:pt modelId="{861CC1C2-3FBC-4FB4-BD1E-64B9F858995C}" type="sibTrans" cxnId="{4F22B6F1-44E4-42B7-A464-8D62A8A4DDA4}">
      <dgm:prSet/>
      <dgm:spPr/>
      <dgm:t>
        <a:bodyPr/>
        <a:lstStyle/>
        <a:p>
          <a:pPr algn="ctr"/>
          <a:endParaRPr lang="en-US"/>
        </a:p>
      </dgm:t>
    </dgm:pt>
    <dgm:pt modelId="{6B98F4C5-FAF6-45FC-99E2-E8D37DA649CD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PC</a:t>
          </a:r>
        </a:p>
      </dgm:t>
    </dgm:pt>
    <dgm:pt modelId="{C361B0B9-E012-4206-8769-8C6A8BD0AF98}" type="parTrans" cxnId="{E4EFF118-4E90-4A05-A98B-5470958648F8}">
      <dgm:prSet/>
      <dgm:spPr/>
      <dgm:t>
        <a:bodyPr/>
        <a:lstStyle/>
        <a:p>
          <a:pPr algn="ctr"/>
          <a:endParaRPr lang="en-US"/>
        </a:p>
      </dgm:t>
    </dgm:pt>
    <dgm:pt modelId="{0429F926-DD6E-438A-83EF-29C568E7D74E}" type="sibTrans" cxnId="{E4EFF118-4E90-4A05-A98B-5470958648F8}">
      <dgm:prSet/>
      <dgm:spPr/>
      <dgm:t>
        <a:bodyPr/>
        <a:lstStyle/>
        <a:p>
          <a:pPr algn="ctr"/>
          <a:endParaRPr lang="en-US"/>
        </a:p>
      </dgm:t>
    </dgm:pt>
    <dgm:pt modelId="{C03CECCB-D499-4ACD-83F4-4C921C575536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PPM</a:t>
          </a:r>
        </a:p>
      </dgm:t>
    </dgm:pt>
    <dgm:pt modelId="{7D760F26-D93B-416D-9CAA-38A8ACEF7F60}" type="parTrans" cxnId="{439FD43C-6C16-41BB-8663-71FBAA6B9355}">
      <dgm:prSet/>
      <dgm:spPr/>
      <dgm:t>
        <a:bodyPr/>
        <a:lstStyle/>
        <a:p>
          <a:pPr algn="ctr"/>
          <a:endParaRPr lang="en-US"/>
        </a:p>
      </dgm:t>
    </dgm:pt>
    <dgm:pt modelId="{8611CD9A-EDF4-47C7-9002-48EBD08606DF}" type="sibTrans" cxnId="{439FD43C-6C16-41BB-8663-71FBAA6B9355}">
      <dgm:prSet/>
      <dgm:spPr/>
      <dgm:t>
        <a:bodyPr/>
        <a:lstStyle/>
        <a:p>
          <a:pPr algn="ctr"/>
          <a:endParaRPr lang="en-US"/>
        </a:p>
      </dgm:t>
    </dgm:pt>
    <dgm:pt modelId="{1AC00358-555D-4BDC-AFB0-BA669298B051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OPLA</a:t>
          </a:r>
        </a:p>
      </dgm:t>
    </dgm:pt>
    <dgm:pt modelId="{884D0BCC-CEF0-4AF3-B536-0D14F6B06EFE}" type="parTrans" cxnId="{B1BE5586-5C7D-45E5-80FC-4CB038E10FD7}">
      <dgm:prSet/>
      <dgm:spPr/>
      <dgm:t>
        <a:bodyPr/>
        <a:lstStyle/>
        <a:p>
          <a:pPr algn="ctr"/>
          <a:endParaRPr lang="en-US"/>
        </a:p>
      </dgm:t>
    </dgm:pt>
    <dgm:pt modelId="{0BDCE009-46E2-480B-B592-F867ED21F374}" type="sibTrans" cxnId="{B1BE5586-5C7D-45E5-80FC-4CB038E10FD7}">
      <dgm:prSet/>
      <dgm:spPr/>
      <dgm:t>
        <a:bodyPr/>
        <a:lstStyle/>
        <a:p>
          <a:pPr algn="ctr"/>
          <a:endParaRPr lang="en-US"/>
        </a:p>
      </dgm:t>
    </dgm:pt>
    <dgm:pt modelId="{0CFED302-C4FD-41ED-80EF-E15BE766702B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/>
            <a:t>PCM</a:t>
          </a:r>
        </a:p>
      </dgm:t>
    </dgm:pt>
    <dgm:pt modelId="{08C22949-2BF9-44ED-977E-8B418309158F}" type="parTrans" cxnId="{0C5A297A-931F-4DCC-A976-84A40C5C6C39}">
      <dgm:prSet/>
      <dgm:spPr/>
      <dgm:t>
        <a:bodyPr/>
        <a:lstStyle/>
        <a:p>
          <a:pPr algn="ctr"/>
          <a:endParaRPr lang="en-US"/>
        </a:p>
      </dgm:t>
    </dgm:pt>
    <dgm:pt modelId="{14EA25F6-E77D-491D-A694-FCE2B574BD94}" type="sibTrans" cxnId="{0C5A297A-931F-4DCC-A976-84A40C5C6C39}">
      <dgm:prSet/>
      <dgm:spPr/>
      <dgm:t>
        <a:bodyPr/>
        <a:lstStyle/>
        <a:p>
          <a:pPr algn="ctr"/>
          <a:endParaRPr lang="en-US"/>
        </a:p>
      </dgm:t>
    </dgm:pt>
    <dgm:pt modelId="{37EB87B1-30C9-4999-9DD2-0D69CEB19460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PQM</a:t>
          </a:r>
        </a:p>
      </dgm:t>
    </dgm:pt>
    <dgm:pt modelId="{9F37CC59-1803-4EE3-A1EE-E5EA00146256}" type="parTrans" cxnId="{78CE4320-E865-43F7-A560-2C8B02C6B789}">
      <dgm:prSet/>
      <dgm:spPr/>
      <dgm:t>
        <a:bodyPr/>
        <a:lstStyle/>
        <a:p>
          <a:pPr algn="ctr"/>
          <a:endParaRPr lang="en-US"/>
        </a:p>
      </dgm:t>
    </dgm:pt>
    <dgm:pt modelId="{E86F31B2-AAEA-41C6-A27F-7C09232968C0}" type="sibTrans" cxnId="{78CE4320-E865-43F7-A560-2C8B02C6B789}">
      <dgm:prSet/>
      <dgm:spPr/>
      <dgm:t>
        <a:bodyPr/>
        <a:lstStyle/>
        <a:p>
          <a:pPr algn="ctr"/>
          <a:endParaRPr lang="en-US"/>
        </a:p>
      </dgm:t>
    </dgm:pt>
    <dgm:pt modelId="{B6D8754C-210D-4F93-8A30-84DC3EAADDCC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PG&amp;C</a:t>
          </a:r>
        </a:p>
      </dgm:t>
    </dgm:pt>
    <dgm:pt modelId="{224BFA48-E1F6-423E-BC0F-C5B32677D4FC}" type="parTrans" cxnId="{82D5DC12-A727-474C-93D1-D541ED0797FF}">
      <dgm:prSet/>
      <dgm:spPr/>
      <dgm:t>
        <a:bodyPr/>
        <a:lstStyle/>
        <a:p>
          <a:pPr algn="ctr"/>
          <a:endParaRPr lang="en-US"/>
        </a:p>
      </dgm:t>
    </dgm:pt>
    <dgm:pt modelId="{F006C322-F4F8-4279-9334-A0659A02E447}" type="sibTrans" cxnId="{82D5DC12-A727-474C-93D1-D541ED0797FF}">
      <dgm:prSet/>
      <dgm:spPr/>
      <dgm:t>
        <a:bodyPr/>
        <a:lstStyle/>
        <a:p>
          <a:pPr algn="ctr"/>
          <a:endParaRPr lang="en-US"/>
        </a:p>
      </dgm:t>
    </dgm:pt>
    <dgm:pt modelId="{BD33BBD6-1316-476D-ADC2-F62D0781BF95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/>
            <a:t>EC</a:t>
          </a:r>
        </a:p>
      </dgm:t>
    </dgm:pt>
    <dgm:pt modelId="{C05D6CC6-6149-4F15-827F-666C15C6C4C1}" type="parTrans" cxnId="{B9900297-45C3-49C3-A42D-D890D5F3EAA6}">
      <dgm:prSet/>
      <dgm:spPr/>
      <dgm:t>
        <a:bodyPr/>
        <a:lstStyle/>
        <a:p>
          <a:endParaRPr lang="en-US"/>
        </a:p>
      </dgm:t>
    </dgm:pt>
    <dgm:pt modelId="{F9FB498A-1F52-4890-8B59-852378559A2F}" type="sibTrans" cxnId="{B9900297-45C3-49C3-A42D-D890D5F3EAA6}">
      <dgm:prSet/>
      <dgm:spPr/>
      <dgm:t>
        <a:bodyPr/>
        <a:lstStyle/>
        <a:p>
          <a:endParaRPr lang="en-US"/>
        </a:p>
      </dgm:t>
    </dgm:pt>
    <dgm:pt modelId="{A22DD836-FB11-497C-9B30-B1FF607CF2D8}" type="pres">
      <dgm:prSet presAssocID="{9D2976A6-8BAD-4E43-9C05-77C871CEDF5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6AB300-2299-4D60-8647-310EBE347A79}" type="pres">
      <dgm:prSet presAssocID="{749413ED-2C53-4253-AEF2-E9A89995F3B9}" presName="centerShape" presStyleLbl="node0" presStyleIdx="0" presStyleCnt="1" custScaleX="207070" custScaleY="131217"/>
      <dgm:spPr/>
    </dgm:pt>
    <dgm:pt modelId="{43993F44-61BA-470B-A3E3-3E4A6DCBD9C2}" type="pres">
      <dgm:prSet presAssocID="{6B98F4C5-FAF6-45FC-99E2-E8D37DA649CD}" presName="node" presStyleLbl="node1" presStyleIdx="0" presStyleCnt="7">
        <dgm:presLayoutVars>
          <dgm:bulletEnabled val="1"/>
        </dgm:presLayoutVars>
      </dgm:prSet>
      <dgm:spPr/>
    </dgm:pt>
    <dgm:pt modelId="{57EF11E8-AC0E-43DB-8EAC-6CEEED787398}" type="pres">
      <dgm:prSet presAssocID="{6B98F4C5-FAF6-45FC-99E2-E8D37DA649CD}" presName="dummy" presStyleCnt="0"/>
      <dgm:spPr/>
    </dgm:pt>
    <dgm:pt modelId="{BBCD5ADC-C502-4E1D-A427-78E204A0B662}" type="pres">
      <dgm:prSet presAssocID="{0429F926-DD6E-438A-83EF-29C568E7D74E}" presName="sibTrans" presStyleLbl="sibTrans2D1" presStyleIdx="0" presStyleCnt="7"/>
      <dgm:spPr/>
    </dgm:pt>
    <dgm:pt modelId="{0292AD4D-A501-40E9-A54A-DAC829119BB2}" type="pres">
      <dgm:prSet presAssocID="{C03CECCB-D499-4ACD-83F4-4C921C575536}" presName="node" presStyleLbl="node1" presStyleIdx="1" presStyleCnt="7">
        <dgm:presLayoutVars>
          <dgm:bulletEnabled val="1"/>
        </dgm:presLayoutVars>
      </dgm:prSet>
      <dgm:spPr/>
    </dgm:pt>
    <dgm:pt modelId="{AA6CA1F1-1916-444A-BF9D-018060A9B873}" type="pres">
      <dgm:prSet presAssocID="{C03CECCB-D499-4ACD-83F4-4C921C575536}" presName="dummy" presStyleCnt="0"/>
      <dgm:spPr/>
    </dgm:pt>
    <dgm:pt modelId="{7B985FAD-A5FA-4261-8B02-8AB01101D7DF}" type="pres">
      <dgm:prSet presAssocID="{8611CD9A-EDF4-47C7-9002-48EBD08606DF}" presName="sibTrans" presStyleLbl="sibTrans2D1" presStyleIdx="1" presStyleCnt="7"/>
      <dgm:spPr/>
    </dgm:pt>
    <dgm:pt modelId="{94F34372-4454-4635-B407-010AEF899E08}" type="pres">
      <dgm:prSet presAssocID="{37EB87B1-30C9-4999-9DD2-0D69CEB19460}" presName="node" presStyleLbl="node1" presStyleIdx="2" presStyleCnt="7">
        <dgm:presLayoutVars>
          <dgm:bulletEnabled val="1"/>
        </dgm:presLayoutVars>
      </dgm:prSet>
      <dgm:spPr/>
    </dgm:pt>
    <dgm:pt modelId="{135C2CCB-E03A-4715-85CC-2C0A78E0C0A1}" type="pres">
      <dgm:prSet presAssocID="{37EB87B1-30C9-4999-9DD2-0D69CEB19460}" presName="dummy" presStyleCnt="0"/>
      <dgm:spPr/>
    </dgm:pt>
    <dgm:pt modelId="{992C4BF4-2101-4699-9CA1-0F2222BA448D}" type="pres">
      <dgm:prSet presAssocID="{E86F31B2-AAEA-41C6-A27F-7C09232968C0}" presName="sibTrans" presStyleLbl="sibTrans2D1" presStyleIdx="2" presStyleCnt="7"/>
      <dgm:spPr/>
    </dgm:pt>
    <dgm:pt modelId="{008E16BC-986E-4BE8-B46F-826B67A59263}" type="pres">
      <dgm:prSet presAssocID="{B6D8754C-210D-4F93-8A30-84DC3EAADDCC}" presName="node" presStyleLbl="node1" presStyleIdx="3" presStyleCnt="7">
        <dgm:presLayoutVars>
          <dgm:bulletEnabled val="1"/>
        </dgm:presLayoutVars>
      </dgm:prSet>
      <dgm:spPr/>
    </dgm:pt>
    <dgm:pt modelId="{8CD4CC24-DD3F-4AAB-9490-9A780B6E3ACE}" type="pres">
      <dgm:prSet presAssocID="{B6D8754C-210D-4F93-8A30-84DC3EAADDCC}" presName="dummy" presStyleCnt="0"/>
      <dgm:spPr/>
    </dgm:pt>
    <dgm:pt modelId="{61FE86C5-4D55-4F4E-895B-3DD618846894}" type="pres">
      <dgm:prSet presAssocID="{F006C322-F4F8-4279-9334-A0659A02E447}" presName="sibTrans" presStyleLbl="sibTrans2D1" presStyleIdx="3" presStyleCnt="7"/>
      <dgm:spPr/>
    </dgm:pt>
    <dgm:pt modelId="{96B84E9E-A45B-4303-AD16-5CFB73CC8263}" type="pres">
      <dgm:prSet presAssocID="{1AC00358-555D-4BDC-AFB0-BA669298B051}" presName="node" presStyleLbl="node1" presStyleIdx="4" presStyleCnt="7">
        <dgm:presLayoutVars>
          <dgm:bulletEnabled val="1"/>
        </dgm:presLayoutVars>
      </dgm:prSet>
      <dgm:spPr/>
    </dgm:pt>
    <dgm:pt modelId="{00B786B3-CE49-4778-9D30-0C9D8B4B3FA7}" type="pres">
      <dgm:prSet presAssocID="{1AC00358-555D-4BDC-AFB0-BA669298B051}" presName="dummy" presStyleCnt="0"/>
      <dgm:spPr/>
    </dgm:pt>
    <dgm:pt modelId="{A09AADEF-DBE8-47D0-8A65-09127C6E04C2}" type="pres">
      <dgm:prSet presAssocID="{0BDCE009-46E2-480B-B592-F867ED21F374}" presName="sibTrans" presStyleLbl="sibTrans2D1" presStyleIdx="4" presStyleCnt="7"/>
      <dgm:spPr/>
    </dgm:pt>
    <dgm:pt modelId="{BAA4857B-7B68-4DD2-88AC-6F0E4918BFDE}" type="pres">
      <dgm:prSet presAssocID="{BD33BBD6-1316-476D-ADC2-F62D0781BF95}" presName="node" presStyleLbl="node1" presStyleIdx="5" presStyleCnt="7">
        <dgm:presLayoutVars>
          <dgm:bulletEnabled val="1"/>
        </dgm:presLayoutVars>
      </dgm:prSet>
      <dgm:spPr/>
    </dgm:pt>
    <dgm:pt modelId="{0E828364-6007-4E13-AC47-EEA39FC619ED}" type="pres">
      <dgm:prSet presAssocID="{BD33BBD6-1316-476D-ADC2-F62D0781BF95}" presName="dummy" presStyleCnt="0"/>
      <dgm:spPr/>
    </dgm:pt>
    <dgm:pt modelId="{5A10DDA1-2BCE-43CE-95DA-E70EC842B857}" type="pres">
      <dgm:prSet presAssocID="{F9FB498A-1F52-4890-8B59-852378559A2F}" presName="sibTrans" presStyleLbl="sibTrans2D1" presStyleIdx="5" presStyleCnt="7"/>
      <dgm:spPr/>
    </dgm:pt>
    <dgm:pt modelId="{308BD286-87EA-451E-AFD3-E0D4017B187D}" type="pres">
      <dgm:prSet presAssocID="{0CFED302-C4FD-41ED-80EF-E15BE766702B}" presName="node" presStyleLbl="node1" presStyleIdx="6" presStyleCnt="7">
        <dgm:presLayoutVars>
          <dgm:bulletEnabled val="1"/>
        </dgm:presLayoutVars>
      </dgm:prSet>
      <dgm:spPr/>
    </dgm:pt>
    <dgm:pt modelId="{5D6B96E3-D4A2-400B-98EC-0FB61D319BFA}" type="pres">
      <dgm:prSet presAssocID="{0CFED302-C4FD-41ED-80EF-E15BE766702B}" presName="dummy" presStyleCnt="0"/>
      <dgm:spPr/>
    </dgm:pt>
    <dgm:pt modelId="{7CA3BDD6-1D47-40EF-B865-78687FEA21FD}" type="pres">
      <dgm:prSet presAssocID="{14EA25F6-E77D-491D-A694-FCE2B574BD94}" presName="sibTrans" presStyleLbl="sibTrans2D1" presStyleIdx="6" presStyleCnt="7"/>
      <dgm:spPr/>
    </dgm:pt>
  </dgm:ptLst>
  <dgm:cxnLst>
    <dgm:cxn modelId="{82D5DC12-A727-474C-93D1-D541ED0797FF}" srcId="{749413ED-2C53-4253-AEF2-E9A89995F3B9}" destId="{B6D8754C-210D-4F93-8A30-84DC3EAADDCC}" srcOrd="3" destOrd="0" parTransId="{224BFA48-E1F6-423E-BC0F-C5B32677D4FC}" sibTransId="{F006C322-F4F8-4279-9334-A0659A02E447}"/>
    <dgm:cxn modelId="{E4EFF118-4E90-4A05-A98B-5470958648F8}" srcId="{749413ED-2C53-4253-AEF2-E9A89995F3B9}" destId="{6B98F4C5-FAF6-45FC-99E2-E8D37DA649CD}" srcOrd="0" destOrd="0" parTransId="{C361B0B9-E012-4206-8769-8C6A8BD0AF98}" sibTransId="{0429F926-DD6E-438A-83EF-29C568E7D74E}"/>
    <dgm:cxn modelId="{E1EEA919-011C-46A9-8791-8023B78426B2}" type="presOf" srcId="{0BDCE009-46E2-480B-B592-F867ED21F374}" destId="{A09AADEF-DBE8-47D0-8A65-09127C6E04C2}" srcOrd="0" destOrd="0" presId="urn:microsoft.com/office/officeart/2005/8/layout/radial6"/>
    <dgm:cxn modelId="{78CE4320-E865-43F7-A560-2C8B02C6B789}" srcId="{749413ED-2C53-4253-AEF2-E9A89995F3B9}" destId="{37EB87B1-30C9-4999-9DD2-0D69CEB19460}" srcOrd="2" destOrd="0" parTransId="{9F37CC59-1803-4EE3-A1EE-E5EA00146256}" sibTransId="{E86F31B2-AAEA-41C6-A27F-7C09232968C0}"/>
    <dgm:cxn modelId="{A6355A31-5A45-4C2A-85C6-CC1D4F5A5893}" type="presOf" srcId="{37EB87B1-30C9-4999-9DD2-0D69CEB19460}" destId="{94F34372-4454-4635-B407-010AEF899E08}" srcOrd="0" destOrd="0" presId="urn:microsoft.com/office/officeart/2005/8/layout/radial6"/>
    <dgm:cxn modelId="{439FD43C-6C16-41BB-8663-71FBAA6B9355}" srcId="{749413ED-2C53-4253-AEF2-E9A89995F3B9}" destId="{C03CECCB-D499-4ACD-83F4-4C921C575536}" srcOrd="1" destOrd="0" parTransId="{7D760F26-D93B-416D-9CAA-38A8ACEF7F60}" sibTransId="{8611CD9A-EDF4-47C7-9002-48EBD08606DF}"/>
    <dgm:cxn modelId="{278EF241-8D80-41ED-BB7E-1E15544E57AA}" type="presOf" srcId="{6B98F4C5-FAF6-45FC-99E2-E8D37DA649CD}" destId="{43993F44-61BA-470B-A3E3-3E4A6DCBD9C2}" srcOrd="0" destOrd="0" presId="urn:microsoft.com/office/officeart/2005/8/layout/radial6"/>
    <dgm:cxn modelId="{6FEAE251-69BC-4DEA-B562-0BE57F892516}" type="presOf" srcId="{14EA25F6-E77D-491D-A694-FCE2B574BD94}" destId="{7CA3BDD6-1D47-40EF-B865-78687FEA21FD}" srcOrd="0" destOrd="0" presId="urn:microsoft.com/office/officeart/2005/8/layout/radial6"/>
    <dgm:cxn modelId="{0C5A297A-931F-4DCC-A976-84A40C5C6C39}" srcId="{749413ED-2C53-4253-AEF2-E9A89995F3B9}" destId="{0CFED302-C4FD-41ED-80EF-E15BE766702B}" srcOrd="6" destOrd="0" parTransId="{08C22949-2BF9-44ED-977E-8B418309158F}" sibTransId="{14EA25F6-E77D-491D-A694-FCE2B574BD94}"/>
    <dgm:cxn modelId="{C7A7FE85-1DAE-430A-AEB8-E90B2647878D}" type="presOf" srcId="{BD33BBD6-1316-476D-ADC2-F62D0781BF95}" destId="{BAA4857B-7B68-4DD2-88AC-6F0E4918BFDE}" srcOrd="0" destOrd="0" presId="urn:microsoft.com/office/officeart/2005/8/layout/radial6"/>
    <dgm:cxn modelId="{B1BE5586-5C7D-45E5-80FC-4CB038E10FD7}" srcId="{749413ED-2C53-4253-AEF2-E9A89995F3B9}" destId="{1AC00358-555D-4BDC-AFB0-BA669298B051}" srcOrd="4" destOrd="0" parTransId="{884D0BCC-CEF0-4AF3-B536-0D14F6B06EFE}" sibTransId="{0BDCE009-46E2-480B-B592-F867ED21F374}"/>
    <dgm:cxn modelId="{6C48B892-D8EF-4BAA-B3B0-D5012E4DD00B}" type="presOf" srcId="{8611CD9A-EDF4-47C7-9002-48EBD08606DF}" destId="{7B985FAD-A5FA-4261-8B02-8AB01101D7DF}" srcOrd="0" destOrd="0" presId="urn:microsoft.com/office/officeart/2005/8/layout/radial6"/>
    <dgm:cxn modelId="{B9900297-45C3-49C3-A42D-D890D5F3EAA6}" srcId="{749413ED-2C53-4253-AEF2-E9A89995F3B9}" destId="{BD33BBD6-1316-476D-ADC2-F62D0781BF95}" srcOrd="5" destOrd="0" parTransId="{C05D6CC6-6149-4F15-827F-666C15C6C4C1}" sibTransId="{F9FB498A-1F52-4890-8B59-852378559A2F}"/>
    <dgm:cxn modelId="{1DCA6DA5-CE76-4BEC-990F-657D84A736AA}" type="presOf" srcId="{0429F926-DD6E-438A-83EF-29C568E7D74E}" destId="{BBCD5ADC-C502-4E1D-A427-78E204A0B662}" srcOrd="0" destOrd="0" presId="urn:microsoft.com/office/officeart/2005/8/layout/radial6"/>
    <dgm:cxn modelId="{2AF50DAA-D3BE-43AE-8E6D-29BEFCE44C61}" type="presOf" srcId="{9D2976A6-8BAD-4E43-9C05-77C871CEDF55}" destId="{A22DD836-FB11-497C-9B30-B1FF607CF2D8}" srcOrd="0" destOrd="0" presId="urn:microsoft.com/office/officeart/2005/8/layout/radial6"/>
    <dgm:cxn modelId="{761863B3-8A18-416D-912B-C191BE383FF6}" type="presOf" srcId="{F006C322-F4F8-4279-9334-A0659A02E447}" destId="{61FE86C5-4D55-4F4E-895B-3DD618846894}" srcOrd="0" destOrd="0" presId="urn:microsoft.com/office/officeart/2005/8/layout/radial6"/>
    <dgm:cxn modelId="{A52C9BB7-8E68-4CD9-B7A9-CF8012ECEB5B}" type="presOf" srcId="{C03CECCB-D499-4ACD-83F4-4C921C575536}" destId="{0292AD4D-A501-40E9-A54A-DAC829119BB2}" srcOrd="0" destOrd="0" presId="urn:microsoft.com/office/officeart/2005/8/layout/radial6"/>
    <dgm:cxn modelId="{1E4A59D8-957F-4053-ACDE-A7A037D86A32}" type="presOf" srcId="{B6D8754C-210D-4F93-8A30-84DC3EAADDCC}" destId="{008E16BC-986E-4BE8-B46F-826B67A59263}" srcOrd="0" destOrd="0" presId="urn:microsoft.com/office/officeart/2005/8/layout/radial6"/>
    <dgm:cxn modelId="{37B9AADA-3AA2-4DA4-9397-6FE631A00E0D}" type="presOf" srcId="{1AC00358-555D-4BDC-AFB0-BA669298B051}" destId="{96B84E9E-A45B-4303-AD16-5CFB73CC8263}" srcOrd="0" destOrd="0" presId="urn:microsoft.com/office/officeart/2005/8/layout/radial6"/>
    <dgm:cxn modelId="{041E5BE4-BE00-4833-A85C-F443F4AC8B7F}" type="presOf" srcId="{F9FB498A-1F52-4890-8B59-852378559A2F}" destId="{5A10DDA1-2BCE-43CE-95DA-E70EC842B857}" srcOrd="0" destOrd="0" presId="urn:microsoft.com/office/officeart/2005/8/layout/radial6"/>
    <dgm:cxn modelId="{ADEE98EE-CAF6-4F49-922F-4297536DC676}" type="presOf" srcId="{0CFED302-C4FD-41ED-80EF-E15BE766702B}" destId="{308BD286-87EA-451E-AFD3-E0D4017B187D}" srcOrd="0" destOrd="0" presId="urn:microsoft.com/office/officeart/2005/8/layout/radial6"/>
    <dgm:cxn modelId="{4F22B6F1-44E4-42B7-A464-8D62A8A4DDA4}" srcId="{9D2976A6-8BAD-4E43-9C05-77C871CEDF55}" destId="{749413ED-2C53-4253-AEF2-E9A89995F3B9}" srcOrd="0" destOrd="0" parTransId="{F2C90E07-AF5E-4048-9B0C-75A2895821D0}" sibTransId="{861CC1C2-3FBC-4FB4-BD1E-64B9F858995C}"/>
    <dgm:cxn modelId="{6D3839F2-A4DD-45FE-8159-72B12DD8C453}" type="presOf" srcId="{749413ED-2C53-4253-AEF2-E9A89995F3B9}" destId="{006AB300-2299-4D60-8647-310EBE347A79}" srcOrd="0" destOrd="0" presId="urn:microsoft.com/office/officeart/2005/8/layout/radial6"/>
    <dgm:cxn modelId="{441D8CF5-3AB7-4AC4-9F5C-2F79BDFD9253}" type="presOf" srcId="{E86F31B2-AAEA-41C6-A27F-7C09232968C0}" destId="{992C4BF4-2101-4699-9CA1-0F2222BA448D}" srcOrd="0" destOrd="0" presId="urn:microsoft.com/office/officeart/2005/8/layout/radial6"/>
    <dgm:cxn modelId="{2CCE6FAC-60C2-4510-B5F3-EF6FA2062AAC}" type="presParOf" srcId="{A22DD836-FB11-497C-9B30-B1FF607CF2D8}" destId="{006AB300-2299-4D60-8647-310EBE347A79}" srcOrd="0" destOrd="0" presId="urn:microsoft.com/office/officeart/2005/8/layout/radial6"/>
    <dgm:cxn modelId="{BFEE01C6-B52A-4C3E-BE72-F7E545D89DBD}" type="presParOf" srcId="{A22DD836-FB11-497C-9B30-B1FF607CF2D8}" destId="{43993F44-61BA-470B-A3E3-3E4A6DCBD9C2}" srcOrd="1" destOrd="0" presId="urn:microsoft.com/office/officeart/2005/8/layout/radial6"/>
    <dgm:cxn modelId="{69B937B8-B9EE-4A90-8E53-E4D93977362C}" type="presParOf" srcId="{A22DD836-FB11-497C-9B30-B1FF607CF2D8}" destId="{57EF11E8-AC0E-43DB-8EAC-6CEEED787398}" srcOrd="2" destOrd="0" presId="urn:microsoft.com/office/officeart/2005/8/layout/radial6"/>
    <dgm:cxn modelId="{FD581178-7C84-4581-8418-506E81B8B0CB}" type="presParOf" srcId="{A22DD836-FB11-497C-9B30-B1FF607CF2D8}" destId="{BBCD5ADC-C502-4E1D-A427-78E204A0B662}" srcOrd="3" destOrd="0" presId="urn:microsoft.com/office/officeart/2005/8/layout/radial6"/>
    <dgm:cxn modelId="{5E15B15C-6FD9-42B9-B3A4-584A0D512841}" type="presParOf" srcId="{A22DD836-FB11-497C-9B30-B1FF607CF2D8}" destId="{0292AD4D-A501-40E9-A54A-DAC829119BB2}" srcOrd="4" destOrd="0" presId="urn:microsoft.com/office/officeart/2005/8/layout/radial6"/>
    <dgm:cxn modelId="{F938ECFE-12F3-4AC4-B17D-E6F0F905DDB6}" type="presParOf" srcId="{A22DD836-FB11-497C-9B30-B1FF607CF2D8}" destId="{AA6CA1F1-1916-444A-BF9D-018060A9B873}" srcOrd="5" destOrd="0" presId="urn:microsoft.com/office/officeart/2005/8/layout/radial6"/>
    <dgm:cxn modelId="{BE41BFB8-70E2-4939-842E-E960C67821BC}" type="presParOf" srcId="{A22DD836-FB11-497C-9B30-B1FF607CF2D8}" destId="{7B985FAD-A5FA-4261-8B02-8AB01101D7DF}" srcOrd="6" destOrd="0" presId="urn:microsoft.com/office/officeart/2005/8/layout/radial6"/>
    <dgm:cxn modelId="{F26177C7-559B-4E4A-AE10-1D2298A845AB}" type="presParOf" srcId="{A22DD836-FB11-497C-9B30-B1FF607CF2D8}" destId="{94F34372-4454-4635-B407-010AEF899E08}" srcOrd="7" destOrd="0" presId="urn:microsoft.com/office/officeart/2005/8/layout/radial6"/>
    <dgm:cxn modelId="{1A44F7AA-E5E2-40D6-8635-E584A06069E0}" type="presParOf" srcId="{A22DD836-FB11-497C-9B30-B1FF607CF2D8}" destId="{135C2CCB-E03A-4715-85CC-2C0A78E0C0A1}" srcOrd="8" destOrd="0" presId="urn:microsoft.com/office/officeart/2005/8/layout/radial6"/>
    <dgm:cxn modelId="{7DDB12B0-DBD4-4C45-BCD9-BABE9BFAC61A}" type="presParOf" srcId="{A22DD836-FB11-497C-9B30-B1FF607CF2D8}" destId="{992C4BF4-2101-4699-9CA1-0F2222BA448D}" srcOrd="9" destOrd="0" presId="urn:microsoft.com/office/officeart/2005/8/layout/radial6"/>
    <dgm:cxn modelId="{D4CED451-B0B4-4865-97E3-AA41C1AE8E6D}" type="presParOf" srcId="{A22DD836-FB11-497C-9B30-B1FF607CF2D8}" destId="{008E16BC-986E-4BE8-B46F-826B67A59263}" srcOrd="10" destOrd="0" presId="urn:microsoft.com/office/officeart/2005/8/layout/radial6"/>
    <dgm:cxn modelId="{DA52D266-2102-41F1-AE1A-9465003C00B6}" type="presParOf" srcId="{A22DD836-FB11-497C-9B30-B1FF607CF2D8}" destId="{8CD4CC24-DD3F-4AAB-9490-9A780B6E3ACE}" srcOrd="11" destOrd="0" presId="urn:microsoft.com/office/officeart/2005/8/layout/radial6"/>
    <dgm:cxn modelId="{7E3E7700-DF55-49D8-8D34-6B9EAB031BD3}" type="presParOf" srcId="{A22DD836-FB11-497C-9B30-B1FF607CF2D8}" destId="{61FE86C5-4D55-4F4E-895B-3DD618846894}" srcOrd="12" destOrd="0" presId="urn:microsoft.com/office/officeart/2005/8/layout/radial6"/>
    <dgm:cxn modelId="{CA48FE94-A977-416D-8EE6-F94614760974}" type="presParOf" srcId="{A22DD836-FB11-497C-9B30-B1FF607CF2D8}" destId="{96B84E9E-A45B-4303-AD16-5CFB73CC8263}" srcOrd="13" destOrd="0" presId="urn:microsoft.com/office/officeart/2005/8/layout/radial6"/>
    <dgm:cxn modelId="{ED35BF04-2ECE-4226-8C4B-E22F0D5648B5}" type="presParOf" srcId="{A22DD836-FB11-497C-9B30-B1FF607CF2D8}" destId="{00B786B3-CE49-4778-9D30-0C9D8B4B3FA7}" srcOrd="14" destOrd="0" presId="urn:microsoft.com/office/officeart/2005/8/layout/radial6"/>
    <dgm:cxn modelId="{F2FF83A9-CD60-44E4-975B-287CB7CE4177}" type="presParOf" srcId="{A22DD836-FB11-497C-9B30-B1FF607CF2D8}" destId="{A09AADEF-DBE8-47D0-8A65-09127C6E04C2}" srcOrd="15" destOrd="0" presId="urn:microsoft.com/office/officeart/2005/8/layout/radial6"/>
    <dgm:cxn modelId="{B8C9F505-AAF7-4DC2-8685-B769267B8E65}" type="presParOf" srcId="{A22DD836-FB11-497C-9B30-B1FF607CF2D8}" destId="{BAA4857B-7B68-4DD2-88AC-6F0E4918BFDE}" srcOrd="16" destOrd="0" presId="urn:microsoft.com/office/officeart/2005/8/layout/radial6"/>
    <dgm:cxn modelId="{4B749053-E4D3-4561-A1C3-950EB40CA27D}" type="presParOf" srcId="{A22DD836-FB11-497C-9B30-B1FF607CF2D8}" destId="{0E828364-6007-4E13-AC47-EEA39FC619ED}" srcOrd="17" destOrd="0" presId="urn:microsoft.com/office/officeart/2005/8/layout/radial6"/>
    <dgm:cxn modelId="{58A77B4F-D7AC-420C-B400-36638CF01250}" type="presParOf" srcId="{A22DD836-FB11-497C-9B30-B1FF607CF2D8}" destId="{5A10DDA1-2BCE-43CE-95DA-E70EC842B857}" srcOrd="18" destOrd="0" presId="urn:microsoft.com/office/officeart/2005/8/layout/radial6"/>
    <dgm:cxn modelId="{E367EDE0-633A-45CE-A105-C1C3B9B79481}" type="presParOf" srcId="{A22DD836-FB11-497C-9B30-B1FF607CF2D8}" destId="{308BD286-87EA-451E-AFD3-E0D4017B187D}" srcOrd="19" destOrd="0" presId="urn:microsoft.com/office/officeart/2005/8/layout/radial6"/>
    <dgm:cxn modelId="{26F7A7FC-4C6B-4A52-9967-4E87B011F6AD}" type="presParOf" srcId="{A22DD836-FB11-497C-9B30-B1FF607CF2D8}" destId="{5D6B96E3-D4A2-400B-98EC-0FB61D319BFA}" srcOrd="20" destOrd="0" presId="urn:microsoft.com/office/officeart/2005/8/layout/radial6"/>
    <dgm:cxn modelId="{E746E3AD-7F40-4DE5-ABF2-E6604EF6F67B}" type="presParOf" srcId="{A22DD836-FB11-497C-9B30-B1FF607CF2D8}" destId="{7CA3BDD6-1D47-40EF-B865-78687FEA21FD}" srcOrd="21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976A6-8BAD-4E43-9C05-77C871CEDF55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9413ED-2C53-4253-AEF2-E9A89995F3B9}">
      <dgm:prSet phldrT="[Text]" custT="1"/>
      <dgm:spPr>
        <a:noFill/>
        <a:ln>
          <a:solidFill>
            <a:schemeClr val="accent6"/>
          </a:solidFill>
        </a:ln>
      </dgm:spPr>
      <dgm:t>
        <a:bodyPr/>
        <a:lstStyle/>
        <a:p>
          <a:pPr algn="ctr"/>
          <a:r>
            <a:rPr lang="en-US" sz="1200" b="1" dirty="0">
              <a:solidFill>
                <a:schemeClr val="tx2"/>
              </a:solidFill>
            </a:rPr>
            <a:t>Oracle PLM Core</a:t>
          </a:r>
        </a:p>
      </dgm:t>
    </dgm:pt>
    <dgm:pt modelId="{F2C90E07-AF5E-4048-9B0C-75A2895821D0}" type="parTrans" cxnId="{4F22B6F1-44E4-42B7-A464-8D62A8A4DDA4}">
      <dgm:prSet/>
      <dgm:spPr/>
      <dgm:t>
        <a:bodyPr/>
        <a:lstStyle/>
        <a:p>
          <a:pPr algn="ctr"/>
          <a:endParaRPr lang="en-US"/>
        </a:p>
      </dgm:t>
    </dgm:pt>
    <dgm:pt modelId="{861CC1C2-3FBC-4FB4-BD1E-64B9F858995C}" type="sibTrans" cxnId="{4F22B6F1-44E4-42B7-A464-8D62A8A4DDA4}">
      <dgm:prSet/>
      <dgm:spPr/>
      <dgm:t>
        <a:bodyPr/>
        <a:lstStyle/>
        <a:p>
          <a:pPr algn="ctr"/>
          <a:endParaRPr lang="en-US"/>
        </a:p>
      </dgm:t>
    </dgm:pt>
    <dgm:pt modelId="{6B98F4C5-FAF6-45FC-99E2-E8D37DA649CD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PC</a:t>
          </a:r>
        </a:p>
      </dgm:t>
    </dgm:pt>
    <dgm:pt modelId="{C361B0B9-E012-4206-8769-8C6A8BD0AF98}" type="parTrans" cxnId="{E4EFF118-4E90-4A05-A98B-5470958648F8}">
      <dgm:prSet/>
      <dgm:spPr/>
      <dgm:t>
        <a:bodyPr/>
        <a:lstStyle/>
        <a:p>
          <a:pPr algn="ctr"/>
          <a:endParaRPr lang="en-US"/>
        </a:p>
      </dgm:t>
    </dgm:pt>
    <dgm:pt modelId="{0429F926-DD6E-438A-83EF-29C568E7D74E}" type="sibTrans" cxnId="{E4EFF118-4E90-4A05-A98B-5470958648F8}">
      <dgm:prSet/>
      <dgm:spPr/>
      <dgm:t>
        <a:bodyPr/>
        <a:lstStyle/>
        <a:p>
          <a:pPr algn="ctr"/>
          <a:endParaRPr lang="en-US"/>
        </a:p>
      </dgm:t>
    </dgm:pt>
    <dgm:pt modelId="{C03CECCB-D499-4ACD-83F4-4C921C575536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PPM</a:t>
          </a:r>
        </a:p>
      </dgm:t>
    </dgm:pt>
    <dgm:pt modelId="{7D760F26-D93B-416D-9CAA-38A8ACEF7F60}" type="parTrans" cxnId="{439FD43C-6C16-41BB-8663-71FBAA6B9355}">
      <dgm:prSet/>
      <dgm:spPr/>
      <dgm:t>
        <a:bodyPr/>
        <a:lstStyle/>
        <a:p>
          <a:pPr algn="ctr"/>
          <a:endParaRPr lang="en-US"/>
        </a:p>
      </dgm:t>
    </dgm:pt>
    <dgm:pt modelId="{8611CD9A-EDF4-47C7-9002-48EBD08606DF}" type="sibTrans" cxnId="{439FD43C-6C16-41BB-8663-71FBAA6B9355}">
      <dgm:prSet/>
      <dgm:spPr/>
      <dgm:t>
        <a:bodyPr/>
        <a:lstStyle/>
        <a:p>
          <a:pPr algn="ctr"/>
          <a:endParaRPr lang="en-US"/>
        </a:p>
      </dgm:t>
    </dgm:pt>
    <dgm:pt modelId="{1AC00358-555D-4BDC-AFB0-BA669298B051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/>
            <a:t>EC</a:t>
          </a:r>
        </a:p>
      </dgm:t>
    </dgm:pt>
    <dgm:pt modelId="{884D0BCC-CEF0-4AF3-B536-0D14F6B06EFE}" type="parTrans" cxnId="{B1BE5586-5C7D-45E5-80FC-4CB038E10FD7}">
      <dgm:prSet/>
      <dgm:spPr/>
      <dgm:t>
        <a:bodyPr/>
        <a:lstStyle/>
        <a:p>
          <a:pPr algn="ctr"/>
          <a:endParaRPr lang="en-US"/>
        </a:p>
      </dgm:t>
    </dgm:pt>
    <dgm:pt modelId="{0BDCE009-46E2-480B-B592-F867ED21F374}" type="sibTrans" cxnId="{B1BE5586-5C7D-45E5-80FC-4CB038E10FD7}">
      <dgm:prSet/>
      <dgm:spPr/>
      <dgm:t>
        <a:bodyPr/>
        <a:lstStyle/>
        <a:p>
          <a:pPr algn="ctr"/>
          <a:endParaRPr lang="en-US"/>
        </a:p>
      </dgm:t>
    </dgm:pt>
    <dgm:pt modelId="{0CFED302-C4FD-41ED-80EF-E15BE766702B}">
      <dgm:prSet phldrT="[Text]"/>
      <dgm:spPr>
        <a:solidFill>
          <a:schemeClr val="tx1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dirty="0"/>
            <a:t>PCM</a:t>
          </a:r>
        </a:p>
      </dgm:t>
    </dgm:pt>
    <dgm:pt modelId="{08C22949-2BF9-44ED-977E-8B418309158F}" type="parTrans" cxnId="{0C5A297A-931F-4DCC-A976-84A40C5C6C39}">
      <dgm:prSet/>
      <dgm:spPr/>
      <dgm:t>
        <a:bodyPr/>
        <a:lstStyle/>
        <a:p>
          <a:pPr algn="ctr"/>
          <a:endParaRPr lang="en-US"/>
        </a:p>
      </dgm:t>
    </dgm:pt>
    <dgm:pt modelId="{14EA25F6-E77D-491D-A694-FCE2B574BD94}" type="sibTrans" cxnId="{0C5A297A-931F-4DCC-A976-84A40C5C6C39}">
      <dgm:prSet/>
      <dgm:spPr/>
      <dgm:t>
        <a:bodyPr/>
        <a:lstStyle/>
        <a:p>
          <a:pPr algn="ctr"/>
          <a:endParaRPr lang="en-US"/>
        </a:p>
      </dgm:t>
    </dgm:pt>
    <dgm:pt modelId="{37EB87B1-30C9-4999-9DD2-0D69CEB19460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PQM</a:t>
          </a:r>
        </a:p>
      </dgm:t>
    </dgm:pt>
    <dgm:pt modelId="{9F37CC59-1803-4EE3-A1EE-E5EA00146256}" type="parTrans" cxnId="{78CE4320-E865-43F7-A560-2C8B02C6B789}">
      <dgm:prSet/>
      <dgm:spPr/>
      <dgm:t>
        <a:bodyPr/>
        <a:lstStyle/>
        <a:p>
          <a:pPr algn="ctr"/>
          <a:endParaRPr lang="en-US"/>
        </a:p>
      </dgm:t>
    </dgm:pt>
    <dgm:pt modelId="{E86F31B2-AAEA-41C6-A27F-7C09232968C0}" type="sibTrans" cxnId="{78CE4320-E865-43F7-A560-2C8B02C6B789}">
      <dgm:prSet/>
      <dgm:spPr/>
      <dgm:t>
        <a:bodyPr/>
        <a:lstStyle/>
        <a:p>
          <a:pPr algn="ctr"/>
          <a:endParaRPr lang="en-US"/>
        </a:p>
      </dgm:t>
    </dgm:pt>
    <dgm:pt modelId="{B6D8754C-210D-4F93-8A30-84DC3EAADDCC}">
      <dgm:prSet phldrT="[Text]"/>
      <dgm:spPr>
        <a:solidFill>
          <a:srgbClr val="FFC000"/>
        </a:solidFill>
      </dgm:spPr>
      <dgm:t>
        <a:bodyPr/>
        <a:lstStyle/>
        <a:p>
          <a:pPr algn="ctr"/>
          <a:r>
            <a:rPr lang="en-US" dirty="0"/>
            <a:t>PG&amp;C</a:t>
          </a:r>
        </a:p>
      </dgm:t>
    </dgm:pt>
    <dgm:pt modelId="{224BFA48-E1F6-423E-BC0F-C5B32677D4FC}" type="parTrans" cxnId="{82D5DC12-A727-474C-93D1-D541ED0797FF}">
      <dgm:prSet/>
      <dgm:spPr/>
      <dgm:t>
        <a:bodyPr/>
        <a:lstStyle/>
        <a:p>
          <a:pPr algn="ctr"/>
          <a:endParaRPr lang="en-US"/>
        </a:p>
      </dgm:t>
    </dgm:pt>
    <dgm:pt modelId="{F006C322-F4F8-4279-9334-A0659A02E447}" type="sibTrans" cxnId="{82D5DC12-A727-474C-93D1-D541ED0797FF}">
      <dgm:prSet/>
      <dgm:spPr/>
      <dgm:t>
        <a:bodyPr/>
        <a:lstStyle/>
        <a:p>
          <a:pPr algn="ctr"/>
          <a:endParaRPr lang="en-US"/>
        </a:p>
      </dgm:t>
    </dgm:pt>
    <dgm:pt modelId="{A22DD836-FB11-497C-9B30-B1FF607CF2D8}" type="pres">
      <dgm:prSet presAssocID="{9D2976A6-8BAD-4E43-9C05-77C871CEDF5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06AB300-2299-4D60-8647-310EBE347A79}" type="pres">
      <dgm:prSet presAssocID="{749413ED-2C53-4253-AEF2-E9A89995F3B9}" presName="centerShape" presStyleLbl="node0" presStyleIdx="0" presStyleCnt="1" custScaleX="207070" custScaleY="131217"/>
      <dgm:spPr/>
    </dgm:pt>
    <dgm:pt modelId="{43993F44-61BA-470B-A3E3-3E4A6DCBD9C2}" type="pres">
      <dgm:prSet presAssocID="{6B98F4C5-FAF6-45FC-99E2-E8D37DA649CD}" presName="node" presStyleLbl="node1" presStyleIdx="0" presStyleCnt="6">
        <dgm:presLayoutVars>
          <dgm:bulletEnabled val="1"/>
        </dgm:presLayoutVars>
      </dgm:prSet>
      <dgm:spPr/>
    </dgm:pt>
    <dgm:pt modelId="{57EF11E8-AC0E-43DB-8EAC-6CEEED787398}" type="pres">
      <dgm:prSet presAssocID="{6B98F4C5-FAF6-45FC-99E2-E8D37DA649CD}" presName="dummy" presStyleCnt="0"/>
      <dgm:spPr/>
    </dgm:pt>
    <dgm:pt modelId="{BBCD5ADC-C502-4E1D-A427-78E204A0B662}" type="pres">
      <dgm:prSet presAssocID="{0429F926-DD6E-438A-83EF-29C568E7D74E}" presName="sibTrans" presStyleLbl="sibTrans2D1" presStyleIdx="0" presStyleCnt="6"/>
      <dgm:spPr/>
    </dgm:pt>
    <dgm:pt modelId="{0292AD4D-A501-40E9-A54A-DAC829119BB2}" type="pres">
      <dgm:prSet presAssocID="{C03CECCB-D499-4ACD-83F4-4C921C575536}" presName="node" presStyleLbl="node1" presStyleIdx="1" presStyleCnt="6">
        <dgm:presLayoutVars>
          <dgm:bulletEnabled val="1"/>
        </dgm:presLayoutVars>
      </dgm:prSet>
      <dgm:spPr/>
    </dgm:pt>
    <dgm:pt modelId="{AA6CA1F1-1916-444A-BF9D-018060A9B873}" type="pres">
      <dgm:prSet presAssocID="{C03CECCB-D499-4ACD-83F4-4C921C575536}" presName="dummy" presStyleCnt="0"/>
      <dgm:spPr/>
    </dgm:pt>
    <dgm:pt modelId="{7B985FAD-A5FA-4261-8B02-8AB01101D7DF}" type="pres">
      <dgm:prSet presAssocID="{8611CD9A-EDF4-47C7-9002-48EBD08606DF}" presName="sibTrans" presStyleLbl="sibTrans2D1" presStyleIdx="1" presStyleCnt="6"/>
      <dgm:spPr/>
    </dgm:pt>
    <dgm:pt modelId="{94F34372-4454-4635-B407-010AEF899E08}" type="pres">
      <dgm:prSet presAssocID="{37EB87B1-30C9-4999-9DD2-0D69CEB19460}" presName="node" presStyleLbl="node1" presStyleIdx="2" presStyleCnt="6">
        <dgm:presLayoutVars>
          <dgm:bulletEnabled val="1"/>
        </dgm:presLayoutVars>
      </dgm:prSet>
      <dgm:spPr/>
    </dgm:pt>
    <dgm:pt modelId="{135C2CCB-E03A-4715-85CC-2C0A78E0C0A1}" type="pres">
      <dgm:prSet presAssocID="{37EB87B1-30C9-4999-9DD2-0D69CEB19460}" presName="dummy" presStyleCnt="0"/>
      <dgm:spPr/>
    </dgm:pt>
    <dgm:pt modelId="{992C4BF4-2101-4699-9CA1-0F2222BA448D}" type="pres">
      <dgm:prSet presAssocID="{E86F31B2-AAEA-41C6-A27F-7C09232968C0}" presName="sibTrans" presStyleLbl="sibTrans2D1" presStyleIdx="2" presStyleCnt="6"/>
      <dgm:spPr/>
    </dgm:pt>
    <dgm:pt modelId="{008E16BC-986E-4BE8-B46F-826B67A59263}" type="pres">
      <dgm:prSet presAssocID="{B6D8754C-210D-4F93-8A30-84DC3EAADDCC}" presName="node" presStyleLbl="node1" presStyleIdx="3" presStyleCnt="6">
        <dgm:presLayoutVars>
          <dgm:bulletEnabled val="1"/>
        </dgm:presLayoutVars>
      </dgm:prSet>
      <dgm:spPr/>
    </dgm:pt>
    <dgm:pt modelId="{8CD4CC24-DD3F-4AAB-9490-9A780B6E3ACE}" type="pres">
      <dgm:prSet presAssocID="{B6D8754C-210D-4F93-8A30-84DC3EAADDCC}" presName="dummy" presStyleCnt="0"/>
      <dgm:spPr/>
    </dgm:pt>
    <dgm:pt modelId="{61FE86C5-4D55-4F4E-895B-3DD618846894}" type="pres">
      <dgm:prSet presAssocID="{F006C322-F4F8-4279-9334-A0659A02E447}" presName="sibTrans" presStyleLbl="sibTrans2D1" presStyleIdx="3" presStyleCnt="6"/>
      <dgm:spPr/>
    </dgm:pt>
    <dgm:pt modelId="{96B84E9E-A45B-4303-AD16-5CFB73CC8263}" type="pres">
      <dgm:prSet presAssocID="{1AC00358-555D-4BDC-AFB0-BA669298B051}" presName="node" presStyleLbl="node1" presStyleIdx="4" presStyleCnt="6">
        <dgm:presLayoutVars>
          <dgm:bulletEnabled val="1"/>
        </dgm:presLayoutVars>
      </dgm:prSet>
      <dgm:spPr/>
    </dgm:pt>
    <dgm:pt modelId="{00B786B3-CE49-4778-9D30-0C9D8B4B3FA7}" type="pres">
      <dgm:prSet presAssocID="{1AC00358-555D-4BDC-AFB0-BA669298B051}" presName="dummy" presStyleCnt="0"/>
      <dgm:spPr/>
    </dgm:pt>
    <dgm:pt modelId="{A09AADEF-DBE8-47D0-8A65-09127C6E04C2}" type="pres">
      <dgm:prSet presAssocID="{0BDCE009-46E2-480B-B592-F867ED21F374}" presName="sibTrans" presStyleLbl="sibTrans2D1" presStyleIdx="4" presStyleCnt="6"/>
      <dgm:spPr/>
    </dgm:pt>
    <dgm:pt modelId="{308BD286-87EA-451E-AFD3-E0D4017B187D}" type="pres">
      <dgm:prSet presAssocID="{0CFED302-C4FD-41ED-80EF-E15BE766702B}" presName="node" presStyleLbl="node1" presStyleIdx="5" presStyleCnt="6">
        <dgm:presLayoutVars>
          <dgm:bulletEnabled val="1"/>
        </dgm:presLayoutVars>
      </dgm:prSet>
      <dgm:spPr/>
    </dgm:pt>
    <dgm:pt modelId="{5D6B96E3-D4A2-400B-98EC-0FB61D319BFA}" type="pres">
      <dgm:prSet presAssocID="{0CFED302-C4FD-41ED-80EF-E15BE766702B}" presName="dummy" presStyleCnt="0"/>
      <dgm:spPr/>
    </dgm:pt>
    <dgm:pt modelId="{7CA3BDD6-1D47-40EF-B865-78687FEA21FD}" type="pres">
      <dgm:prSet presAssocID="{14EA25F6-E77D-491D-A694-FCE2B574BD94}" presName="sibTrans" presStyleLbl="sibTrans2D1" presStyleIdx="5" presStyleCnt="6"/>
      <dgm:spPr/>
    </dgm:pt>
  </dgm:ptLst>
  <dgm:cxnLst>
    <dgm:cxn modelId="{82D5DC12-A727-474C-93D1-D541ED0797FF}" srcId="{749413ED-2C53-4253-AEF2-E9A89995F3B9}" destId="{B6D8754C-210D-4F93-8A30-84DC3EAADDCC}" srcOrd="3" destOrd="0" parTransId="{224BFA48-E1F6-423E-BC0F-C5B32677D4FC}" sibTransId="{F006C322-F4F8-4279-9334-A0659A02E447}"/>
    <dgm:cxn modelId="{E4EFF118-4E90-4A05-A98B-5470958648F8}" srcId="{749413ED-2C53-4253-AEF2-E9A89995F3B9}" destId="{6B98F4C5-FAF6-45FC-99E2-E8D37DA649CD}" srcOrd="0" destOrd="0" parTransId="{C361B0B9-E012-4206-8769-8C6A8BD0AF98}" sibTransId="{0429F926-DD6E-438A-83EF-29C568E7D74E}"/>
    <dgm:cxn modelId="{E1EEA919-011C-46A9-8791-8023B78426B2}" type="presOf" srcId="{0BDCE009-46E2-480B-B592-F867ED21F374}" destId="{A09AADEF-DBE8-47D0-8A65-09127C6E04C2}" srcOrd="0" destOrd="0" presId="urn:microsoft.com/office/officeart/2005/8/layout/radial6"/>
    <dgm:cxn modelId="{78CE4320-E865-43F7-A560-2C8B02C6B789}" srcId="{749413ED-2C53-4253-AEF2-E9A89995F3B9}" destId="{37EB87B1-30C9-4999-9DD2-0D69CEB19460}" srcOrd="2" destOrd="0" parTransId="{9F37CC59-1803-4EE3-A1EE-E5EA00146256}" sibTransId="{E86F31B2-AAEA-41C6-A27F-7C09232968C0}"/>
    <dgm:cxn modelId="{A6355A31-5A45-4C2A-85C6-CC1D4F5A5893}" type="presOf" srcId="{37EB87B1-30C9-4999-9DD2-0D69CEB19460}" destId="{94F34372-4454-4635-B407-010AEF899E08}" srcOrd="0" destOrd="0" presId="urn:microsoft.com/office/officeart/2005/8/layout/radial6"/>
    <dgm:cxn modelId="{439FD43C-6C16-41BB-8663-71FBAA6B9355}" srcId="{749413ED-2C53-4253-AEF2-E9A89995F3B9}" destId="{C03CECCB-D499-4ACD-83F4-4C921C575536}" srcOrd="1" destOrd="0" parTransId="{7D760F26-D93B-416D-9CAA-38A8ACEF7F60}" sibTransId="{8611CD9A-EDF4-47C7-9002-48EBD08606DF}"/>
    <dgm:cxn modelId="{278EF241-8D80-41ED-BB7E-1E15544E57AA}" type="presOf" srcId="{6B98F4C5-FAF6-45FC-99E2-E8D37DA649CD}" destId="{43993F44-61BA-470B-A3E3-3E4A6DCBD9C2}" srcOrd="0" destOrd="0" presId="urn:microsoft.com/office/officeart/2005/8/layout/radial6"/>
    <dgm:cxn modelId="{6FEAE251-69BC-4DEA-B562-0BE57F892516}" type="presOf" srcId="{14EA25F6-E77D-491D-A694-FCE2B574BD94}" destId="{7CA3BDD6-1D47-40EF-B865-78687FEA21FD}" srcOrd="0" destOrd="0" presId="urn:microsoft.com/office/officeart/2005/8/layout/radial6"/>
    <dgm:cxn modelId="{0C5A297A-931F-4DCC-A976-84A40C5C6C39}" srcId="{749413ED-2C53-4253-AEF2-E9A89995F3B9}" destId="{0CFED302-C4FD-41ED-80EF-E15BE766702B}" srcOrd="5" destOrd="0" parTransId="{08C22949-2BF9-44ED-977E-8B418309158F}" sibTransId="{14EA25F6-E77D-491D-A694-FCE2B574BD94}"/>
    <dgm:cxn modelId="{B1BE5586-5C7D-45E5-80FC-4CB038E10FD7}" srcId="{749413ED-2C53-4253-AEF2-E9A89995F3B9}" destId="{1AC00358-555D-4BDC-AFB0-BA669298B051}" srcOrd="4" destOrd="0" parTransId="{884D0BCC-CEF0-4AF3-B536-0D14F6B06EFE}" sibTransId="{0BDCE009-46E2-480B-B592-F867ED21F374}"/>
    <dgm:cxn modelId="{6C48B892-D8EF-4BAA-B3B0-D5012E4DD00B}" type="presOf" srcId="{8611CD9A-EDF4-47C7-9002-48EBD08606DF}" destId="{7B985FAD-A5FA-4261-8B02-8AB01101D7DF}" srcOrd="0" destOrd="0" presId="urn:microsoft.com/office/officeart/2005/8/layout/radial6"/>
    <dgm:cxn modelId="{1DCA6DA5-CE76-4BEC-990F-657D84A736AA}" type="presOf" srcId="{0429F926-DD6E-438A-83EF-29C568E7D74E}" destId="{BBCD5ADC-C502-4E1D-A427-78E204A0B662}" srcOrd="0" destOrd="0" presId="urn:microsoft.com/office/officeart/2005/8/layout/radial6"/>
    <dgm:cxn modelId="{2AF50DAA-D3BE-43AE-8E6D-29BEFCE44C61}" type="presOf" srcId="{9D2976A6-8BAD-4E43-9C05-77C871CEDF55}" destId="{A22DD836-FB11-497C-9B30-B1FF607CF2D8}" srcOrd="0" destOrd="0" presId="urn:microsoft.com/office/officeart/2005/8/layout/radial6"/>
    <dgm:cxn modelId="{761863B3-8A18-416D-912B-C191BE383FF6}" type="presOf" srcId="{F006C322-F4F8-4279-9334-A0659A02E447}" destId="{61FE86C5-4D55-4F4E-895B-3DD618846894}" srcOrd="0" destOrd="0" presId="urn:microsoft.com/office/officeart/2005/8/layout/radial6"/>
    <dgm:cxn modelId="{A52C9BB7-8E68-4CD9-B7A9-CF8012ECEB5B}" type="presOf" srcId="{C03CECCB-D499-4ACD-83F4-4C921C575536}" destId="{0292AD4D-A501-40E9-A54A-DAC829119BB2}" srcOrd="0" destOrd="0" presId="urn:microsoft.com/office/officeart/2005/8/layout/radial6"/>
    <dgm:cxn modelId="{1E4A59D8-957F-4053-ACDE-A7A037D86A32}" type="presOf" srcId="{B6D8754C-210D-4F93-8A30-84DC3EAADDCC}" destId="{008E16BC-986E-4BE8-B46F-826B67A59263}" srcOrd="0" destOrd="0" presId="urn:microsoft.com/office/officeart/2005/8/layout/radial6"/>
    <dgm:cxn modelId="{37B9AADA-3AA2-4DA4-9397-6FE631A00E0D}" type="presOf" srcId="{1AC00358-555D-4BDC-AFB0-BA669298B051}" destId="{96B84E9E-A45B-4303-AD16-5CFB73CC8263}" srcOrd="0" destOrd="0" presId="urn:microsoft.com/office/officeart/2005/8/layout/radial6"/>
    <dgm:cxn modelId="{ADEE98EE-CAF6-4F49-922F-4297536DC676}" type="presOf" srcId="{0CFED302-C4FD-41ED-80EF-E15BE766702B}" destId="{308BD286-87EA-451E-AFD3-E0D4017B187D}" srcOrd="0" destOrd="0" presId="urn:microsoft.com/office/officeart/2005/8/layout/radial6"/>
    <dgm:cxn modelId="{4F22B6F1-44E4-42B7-A464-8D62A8A4DDA4}" srcId="{9D2976A6-8BAD-4E43-9C05-77C871CEDF55}" destId="{749413ED-2C53-4253-AEF2-E9A89995F3B9}" srcOrd="0" destOrd="0" parTransId="{F2C90E07-AF5E-4048-9B0C-75A2895821D0}" sibTransId="{861CC1C2-3FBC-4FB4-BD1E-64B9F858995C}"/>
    <dgm:cxn modelId="{6D3839F2-A4DD-45FE-8159-72B12DD8C453}" type="presOf" srcId="{749413ED-2C53-4253-AEF2-E9A89995F3B9}" destId="{006AB300-2299-4D60-8647-310EBE347A79}" srcOrd="0" destOrd="0" presId="urn:microsoft.com/office/officeart/2005/8/layout/radial6"/>
    <dgm:cxn modelId="{441D8CF5-3AB7-4AC4-9F5C-2F79BDFD9253}" type="presOf" srcId="{E86F31B2-AAEA-41C6-A27F-7C09232968C0}" destId="{992C4BF4-2101-4699-9CA1-0F2222BA448D}" srcOrd="0" destOrd="0" presId="urn:microsoft.com/office/officeart/2005/8/layout/radial6"/>
    <dgm:cxn modelId="{2CCE6FAC-60C2-4510-B5F3-EF6FA2062AAC}" type="presParOf" srcId="{A22DD836-FB11-497C-9B30-B1FF607CF2D8}" destId="{006AB300-2299-4D60-8647-310EBE347A79}" srcOrd="0" destOrd="0" presId="urn:microsoft.com/office/officeart/2005/8/layout/radial6"/>
    <dgm:cxn modelId="{BFEE01C6-B52A-4C3E-BE72-F7E545D89DBD}" type="presParOf" srcId="{A22DD836-FB11-497C-9B30-B1FF607CF2D8}" destId="{43993F44-61BA-470B-A3E3-3E4A6DCBD9C2}" srcOrd="1" destOrd="0" presId="urn:microsoft.com/office/officeart/2005/8/layout/radial6"/>
    <dgm:cxn modelId="{69B937B8-B9EE-4A90-8E53-E4D93977362C}" type="presParOf" srcId="{A22DD836-FB11-497C-9B30-B1FF607CF2D8}" destId="{57EF11E8-AC0E-43DB-8EAC-6CEEED787398}" srcOrd="2" destOrd="0" presId="urn:microsoft.com/office/officeart/2005/8/layout/radial6"/>
    <dgm:cxn modelId="{FD581178-7C84-4581-8418-506E81B8B0CB}" type="presParOf" srcId="{A22DD836-FB11-497C-9B30-B1FF607CF2D8}" destId="{BBCD5ADC-C502-4E1D-A427-78E204A0B662}" srcOrd="3" destOrd="0" presId="urn:microsoft.com/office/officeart/2005/8/layout/radial6"/>
    <dgm:cxn modelId="{5E15B15C-6FD9-42B9-B3A4-584A0D512841}" type="presParOf" srcId="{A22DD836-FB11-497C-9B30-B1FF607CF2D8}" destId="{0292AD4D-A501-40E9-A54A-DAC829119BB2}" srcOrd="4" destOrd="0" presId="urn:microsoft.com/office/officeart/2005/8/layout/radial6"/>
    <dgm:cxn modelId="{F938ECFE-12F3-4AC4-B17D-E6F0F905DDB6}" type="presParOf" srcId="{A22DD836-FB11-497C-9B30-B1FF607CF2D8}" destId="{AA6CA1F1-1916-444A-BF9D-018060A9B873}" srcOrd="5" destOrd="0" presId="urn:microsoft.com/office/officeart/2005/8/layout/radial6"/>
    <dgm:cxn modelId="{BE41BFB8-70E2-4939-842E-E960C67821BC}" type="presParOf" srcId="{A22DD836-FB11-497C-9B30-B1FF607CF2D8}" destId="{7B985FAD-A5FA-4261-8B02-8AB01101D7DF}" srcOrd="6" destOrd="0" presId="urn:microsoft.com/office/officeart/2005/8/layout/radial6"/>
    <dgm:cxn modelId="{F26177C7-559B-4E4A-AE10-1D2298A845AB}" type="presParOf" srcId="{A22DD836-FB11-497C-9B30-B1FF607CF2D8}" destId="{94F34372-4454-4635-B407-010AEF899E08}" srcOrd="7" destOrd="0" presId="urn:microsoft.com/office/officeart/2005/8/layout/radial6"/>
    <dgm:cxn modelId="{1A44F7AA-E5E2-40D6-8635-E584A06069E0}" type="presParOf" srcId="{A22DD836-FB11-497C-9B30-B1FF607CF2D8}" destId="{135C2CCB-E03A-4715-85CC-2C0A78E0C0A1}" srcOrd="8" destOrd="0" presId="urn:microsoft.com/office/officeart/2005/8/layout/radial6"/>
    <dgm:cxn modelId="{7DDB12B0-DBD4-4C45-BCD9-BABE9BFAC61A}" type="presParOf" srcId="{A22DD836-FB11-497C-9B30-B1FF607CF2D8}" destId="{992C4BF4-2101-4699-9CA1-0F2222BA448D}" srcOrd="9" destOrd="0" presId="urn:microsoft.com/office/officeart/2005/8/layout/radial6"/>
    <dgm:cxn modelId="{D4CED451-B0B4-4865-97E3-AA41C1AE8E6D}" type="presParOf" srcId="{A22DD836-FB11-497C-9B30-B1FF607CF2D8}" destId="{008E16BC-986E-4BE8-B46F-826B67A59263}" srcOrd="10" destOrd="0" presId="urn:microsoft.com/office/officeart/2005/8/layout/radial6"/>
    <dgm:cxn modelId="{DA52D266-2102-41F1-AE1A-9465003C00B6}" type="presParOf" srcId="{A22DD836-FB11-497C-9B30-B1FF607CF2D8}" destId="{8CD4CC24-DD3F-4AAB-9490-9A780B6E3ACE}" srcOrd="11" destOrd="0" presId="urn:microsoft.com/office/officeart/2005/8/layout/radial6"/>
    <dgm:cxn modelId="{7E3E7700-DF55-49D8-8D34-6B9EAB031BD3}" type="presParOf" srcId="{A22DD836-FB11-497C-9B30-B1FF607CF2D8}" destId="{61FE86C5-4D55-4F4E-895B-3DD618846894}" srcOrd="12" destOrd="0" presId="urn:microsoft.com/office/officeart/2005/8/layout/radial6"/>
    <dgm:cxn modelId="{CA48FE94-A977-416D-8EE6-F94614760974}" type="presParOf" srcId="{A22DD836-FB11-497C-9B30-B1FF607CF2D8}" destId="{96B84E9E-A45B-4303-AD16-5CFB73CC8263}" srcOrd="13" destOrd="0" presId="urn:microsoft.com/office/officeart/2005/8/layout/radial6"/>
    <dgm:cxn modelId="{ED35BF04-2ECE-4226-8C4B-E22F0D5648B5}" type="presParOf" srcId="{A22DD836-FB11-497C-9B30-B1FF607CF2D8}" destId="{00B786B3-CE49-4778-9D30-0C9D8B4B3FA7}" srcOrd="14" destOrd="0" presId="urn:microsoft.com/office/officeart/2005/8/layout/radial6"/>
    <dgm:cxn modelId="{F2FF83A9-CD60-44E4-975B-287CB7CE4177}" type="presParOf" srcId="{A22DD836-FB11-497C-9B30-B1FF607CF2D8}" destId="{A09AADEF-DBE8-47D0-8A65-09127C6E04C2}" srcOrd="15" destOrd="0" presId="urn:microsoft.com/office/officeart/2005/8/layout/radial6"/>
    <dgm:cxn modelId="{E367EDE0-633A-45CE-A105-C1C3B9B79481}" type="presParOf" srcId="{A22DD836-FB11-497C-9B30-B1FF607CF2D8}" destId="{308BD286-87EA-451E-AFD3-E0D4017B187D}" srcOrd="16" destOrd="0" presId="urn:microsoft.com/office/officeart/2005/8/layout/radial6"/>
    <dgm:cxn modelId="{26F7A7FC-4C6B-4A52-9967-4E87B011F6AD}" type="presParOf" srcId="{A22DD836-FB11-497C-9B30-B1FF607CF2D8}" destId="{5D6B96E3-D4A2-400B-98EC-0FB61D319BFA}" srcOrd="17" destOrd="0" presId="urn:microsoft.com/office/officeart/2005/8/layout/radial6"/>
    <dgm:cxn modelId="{E746E3AD-7F40-4DE5-ABF2-E6604EF6F67B}" type="presParOf" srcId="{A22DD836-FB11-497C-9B30-B1FF607CF2D8}" destId="{7CA3BDD6-1D47-40EF-B865-78687FEA21FD}" srcOrd="18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BDD6-1D47-40EF-B865-78687FEA21FD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13114286"/>
            <a:gd name="adj2" fmla="val 16200000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0DDA1-2BCE-43CE-95DA-E70EC842B857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10028571"/>
            <a:gd name="adj2" fmla="val 13114286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9AADEF-DBE8-47D0-8A65-09127C6E04C2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6942857"/>
            <a:gd name="adj2" fmla="val 10028571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FE86C5-4D55-4F4E-895B-3DD618846894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3857143"/>
            <a:gd name="adj2" fmla="val 6942857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2C4BF4-2101-4699-9CA1-0F2222BA448D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771429"/>
            <a:gd name="adj2" fmla="val 3857143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985FAD-A5FA-4261-8B02-8AB01101D7DF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19285714"/>
            <a:gd name="adj2" fmla="val 771429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CD5ADC-C502-4E1D-A427-78E204A0B662}">
      <dsp:nvSpPr>
        <dsp:cNvPr id="0" name=""/>
        <dsp:cNvSpPr/>
      </dsp:nvSpPr>
      <dsp:spPr>
        <a:xfrm>
          <a:off x="1599962" y="338920"/>
          <a:ext cx="2698539" cy="2698539"/>
        </a:xfrm>
        <a:prstGeom prst="blockArc">
          <a:avLst>
            <a:gd name="adj1" fmla="val 16200000"/>
            <a:gd name="adj2" fmla="val 19285714"/>
            <a:gd name="adj3" fmla="val 389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6AB300-2299-4D60-8647-310EBE347A79}">
      <dsp:nvSpPr>
        <dsp:cNvPr id="0" name=""/>
        <dsp:cNvSpPr/>
      </dsp:nvSpPr>
      <dsp:spPr>
        <a:xfrm>
          <a:off x="1869776" y="1004156"/>
          <a:ext cx="2158910" cy="1368067"/>
        </a:xfrm>
        <a:prstGeom prst="ellipse">
          <a:avLst/>
        </a:prstGeom>
        <a:noFill/>
        <a:ln>
          <a:solidFill>
            <a:schemeClr val="accent6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Agile PLM</a:t>
          </a:r>
        </a:p>
      </dsp:txBody>
      <dsp:txXfrm>
        <a:off x="2185941" y="1204505"/>
        <a:ext cx="1526580" cy="967369"/>
      </dsp:txXfrm>
    </dsp:sp>
    <dsp:sp modelId="{43993F44-61BA-470B-A3E3-3E4A6DCBD9C2}">
      <dsp:nvSpPr>
        <dsp:cNvPr id="0" name=""/>
        <dsp:cNvSpPr/>
      </dsp:nvSpPr>
      <dsp:spPr>
        <a:xfrm>
          <a:off x="2584322" y="284"/>
          <a:ext cx="729819" cy="72981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PC</a:t>
          </a:r>
        </a:p>
      </dsp:txBody>
      <dsp:txXfrm>
        <a:off x="2691202" y="107164"/>
        <a:ext cx="516059" cy="516059"/>
      </dsp:txXfrm>
    </dsp:sp>
    <dsp:sp modelId="{0292AD4D-A501-40E9-A54A-DAC829119BB2}">
      <dsp:nvSpPr>
        <dsp:cNvPr id="0" name=""/>
        <dsp:cNvSpPr/>
      </dsp:nvSpPr>
      <dsp:spPr>
        <a:xfrm>
          <a:off x="3618682" y="498405"/>
          <a:ext cx="729819" cy="72981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PPM</a:t>
          </a:r>
        </a:p>
      </dsp:txBody>
      <dsp:txXfrm>
        <a:off x="3725562" y="605285"/>
        <a:ext cx="516059" cy="516059"/>
      </dsp:txXfrm>
    </dsp:sp>
    <dsp:sp modelId="{94F34372-4454-4635-B407-010AEF899E08}">
      <dsp:nvSpPr>
        <dsp:cNvPr id="0" name=""/>
        <dsp:cNvSpPr/>
      </dsp:nvSpPr>
      <dsp:spPr>
        <a:xfrm>
          <a:off x="3874147" y="1617674"/>
          <a:ext cx="729819" cy="72981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PQM</a:t>
          </a:r>
        </a:p>
      </dsp:txBody>
      <dsp:txXfrm>
        <a:off x="3981027" y="1724554"/>
        <a:ext cx="516059" cy="516059"/>
      </dsp:txXfrm>
    </dsp:sp>
    <dsp:sp modelId="{008E16BC-986E-4BE8-B46F-826B67A59263}">
      <dsp:nvSpPr>
        <dsp:cNvPr id="0" name=""/>
        <dsp:cNvSpPr/>
      </dsp:nvSpPr>
      <dsp:spPr>
        <a:xfrm>
          <a:off x="3158348" y="2515258"/>
          <a:ext cx="729819" cy="72981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PG&amp;C</a:t>
          </a:r>
        </a:p>
      </dsp:txBody>
      <dsp:txXfrm>
        <a:off x="3265228" y="2622138"/>
        <a:ext cx="516059" cy="516059"/>
      </dsp:txXfrm>
    </dsp:sp>
    <dsp:sp modelId="{96B84E9E-A45B-4303-AD16-5CFB73CC8263}">
      <dsp:nvSpPr>
        <dsp:cNvPr id="0" name=""/>
        <dsp:cNvSpPr/>
      </dsp:nvSpPr>
      <dsp:spPr>
        <a:xfrm>
          <a:off x="2010295" y="2515258"/>
          <a:ext cx="729819" cy="729819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OPLA</a:t>
          </a:r>
        </a:p>
      </dsp:txBody>
      <dsp:txXfrm>
        <a:off x="2117175" y="2622138"/>
        <a:ext cx="516059" cy="516059"/>
      </dsp:txXfrm>
    </dsp:sp>
    <dsp:sp modelId="{BAA4857B-7B68-4DD2-88AC-6F0E4918BFDE}">
      <dsp:nvSpPr>
        <dsp:cNvPr id="0" name=""/>
        <dsp:cNvSpPr/>
      </dsp:nvSpPr>
      <dsp:spPr>
        <a:xfrm>
          <a:off x="1294496" y="1617674"/>
          <a:ext cx="729819" cy="729819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EC</a:t>
          </a:r>
        </a:p>
      </dsp:txBody>
      <dsp:txXfrm>
        <a:off x="1401376" y="1724554"/>
        <a:ext cx="516059" cy="516059"/>
      </dsp:txXfrm>
    </dsp:sp>
    <dsp:sp modelId="{308BD286-87EA-451E-AFD3-E0D4017B187D}">
      <dsp:nvSpPr>
        <dsp:cNvPr id="0" name=""/>
        <dsp:cNvSpPr/>
      </dsp:nvSpPr>
      <dsp:spPr>
        <a:xfrm>
          <a:off x="1549962" y="498405"/>
          <a:ext cx="729819" cy="729819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PCM</a:t>
          </a:r>
        </a:p>
      </dsp:txBody>
      <dsp:txXfrm>
        <a:off x="1656842" y="605285"/>
        <a:ext cx="516059" cy="516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3BDD6-1D47-40EF-B865-78687FEA21FD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12600000"/>
            <a:gd name="adj2" fmla="val 162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9AADEF-DBE8-47D0-8A65-09127C6E04C2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9000000"/>
            <a:gd name="adj2" fmla="val 126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FE86C5-4D55-4F4E-895B-3DD618846894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5400000"/>
            <a:gd name="adj2" fmla="val 90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2C4BF4-2101-4699-9CA1-0F2222BA448D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1800000"/>
            <a:gd name="adj2" fmla="val 54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985FAD-A5FA-4261-8B02-8AB01101D7DF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19800000"/>
            <a:gd name="adj2" fmla="val 18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CD5ADC-C502-4E1D-A427-78E204A0B662}">
      <dsp:nvSpPr>
        <dsp:cNvPr id="0" name=""/>
        <dsp:cNvSpPr/>
      </dsp:nvSpPr>
      <dsp:spPr>
        <a:xfrm>
          <a:off x="1033229" y="216762"/>
          <a:ext cx="1496355" cy="1496355"/>
        </a:xfrm>
        <a:prstGeom prst="blockArc">
          <a:avLst>
            <a:gd name="adj1" fmla="val 16200000"/>
            <a:gd name="adj2" fmla="val 19800000"/>
            <a:gd name="adj3" fmla="val 448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6AB300-2299-4D60-8647-310EBE347A79}">
      <dsp:nvSpPr>
        <dsp:cNvPr id="0" name=""/>
        <dsp:cNvSpPr/>
      </dsp:nvSpPr>
      <dsp:spPr>
        <a:xfrm>
          <a:off x="1091565" y="527798"/>
          <a:ext cx="1379682" cy="874283"/>
        </a:xfrm>
        <a:prstGeom prst="ellipse">
          <a:avLst/>
        </a:prstGeom>
        <a:noFill/>
        <a:ln>
          <a:solidFill>
            <a:schemeClr val="accent6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</a:rPr>
            <a:t>Oracle PLM Core</a:t>
          </a:r>
        </a:p>
      </dsp:txBody>
      <dsp:txXfrm>
        <a:off x="1293615" y="655834"/>
        <a:ext cx="975582" cy="618211"/>
      </dsp:txXfrm>
    </dsp:sp>
    <dsp:sp modelId="{43993F44-61BA-470B-A3E3-3E4A6DCBD9C2}">
      <dsp:nvSpPr>
        <dsp:cNvPr id="0" name=""/>
        <dsp:cNvSpPr/>
      </dsp:nvSpPr>
      <dsp:spPr>
        <a:xfrm>
          <a:off x="1548206" y="351"/>
          <a:ext cx="466401" cy="466401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PC</a:t>
          </a:r>
        </a:p>
      </dsp:txBody>
      <dsp:txXfrm>
        <a:off x="1616509" y="68654"/>
        <a:ext cx="329795" cy="329795"/>
      </dsp:txXfrm>
    </dsp:sp>
    <dsp:sp modelId="{0292AD4D-A501-40E9-A54A-DAC829119BB2}">
      <dsp:nvSpPr>
        <dsp:cNvPr id="0" name=""/>
        <dsp:cNvSpPr/>
      </dsp:nvSpPr>
      <dsp:spPr>
        <a:xfrm>
          <a:off x="2181606" y="366045"/>
          <a:ext cx="466401" cy="466401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PPM</a:t>
          </a:r>
        </a:p>
      </dsp:txBody>
      <dsp:txXfrm>
        <a:off x="2249909" y="434348"/>
        <a:ext cx="329795" cy="329795"/>
      </dsp:txXfrm>
    </dsp:sp>
    <dsp:sp modelId="{94F34372-4454-4635-B407-010AEF899E08}">
      <dsp:nvSpPr>
        <dsp:cNvPr id="0" name=""/>
        <dsp:cNvSpPr/>
      </dsp:nvSpPr>
      <dsp:spPr>
        <a:xfrm>
          <a:off x="2181606" y="1097432"/>
          <a:ext cx="466401" cy="466401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PQM</a:t>
          </a:r>
        </a:p>
      </dsp:txBody>
      <dsp:txXfrm>
        <a:off x="2249909" y="1165735"/>
        <a:ext cx="329795" cy="329795"/>
      </dsp:txXfrm>
    </dsp:sp>
    <dsp:sp modelId="{008E16BC-986E-4BE8-B46F-826B67A59263}">
      <dsp:nvSpPr>
        <dsp:cNvPr id="0" name=""/>
        <dsp:cNvSpPr/>
      </dsp:nvSpPr>
      <dsp:spPr>
        <a:xfrm>
          <a:off x="1548206" y="1463126"/>
          <a:ext cx="466401" cy="466401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PG&amp;C</a:t>
          </a:r>
        </a:p>
      </dsp:txBody>
      <dsp:txXfrm>
        <a:off x="1616509" y="1531429"/>
        <a:ext cx="329795" cy="329795"/>
      </dsp:txXfrm>
    </dsp:sp>
    <dsp:sp modelId="{96B84E9E-A45B-4303-AD16-5CFB73CC8263}">
      <dsp:nvSpPr>
        <dsp:cNvPr id="0" name=""/>
        <dsp:cNvSpPr/>
      </dsp:nvSpPr>
      <dsp:spPr>
        <a:xfrm>
          <a:off x="914806" y="1097432"/>
          <a:ext cx="466401" cy="466401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EC</a:t>
          </a:r>
        </a:p>
      </dsp:txBody>
      <dsp:txXfrm>
        <a:off x="983109" y="1165735"/>
        <a:ext cx="329795" cy="329795"/>
      </dsp:txXfrm>
    </dsp:sp>
    <dsp:sp modelId="{308BD286-87EA-451E-AFD3-E0D4017B187D}">
      <dsp:nvSpPr>
        <dsp:cNvPr id="0" name=""/>
        <dsp:cNvSpPr/>
      </dsp:nvSpPr>
      <dsp:spPr>
        <a:xfrm>
          <a:off x="914806" y="366045"/>
          <a:ext cx="466401" cy="466401"/>
        </a:xfrm>
        <a:prstGeom prst="ellipse">
          <a:avLst/>
        </a:prstGeom>
        <a:solidFill>
          <a:schemeClr val="tx1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PCM</a:t>
          </a:r>
        </a:p>
      </dsp:txBody>
      <dsp:txXfrm>
        <a:off x="983109" y="434348"/>
        <a:ext cx="329795" cy="32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8D8B3-A59A-489D-82C7-29486E2697A5}" type="datetimeFigureOut">
              <a:rPr lang="en-US" smtClean="0"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D394-4B3F-4F40-B841-26DE90D7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995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094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92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76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990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26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311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981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0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62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72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85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0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80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66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56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52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1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4BB6B-BEDE-48E4-970F-8DFC0D4B5AE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useo Sans For Dell" pitchFamily="2" charset="0"/>
                <a:ea typeface="+mn-ea"/>
                <a:cs typeface="+mn-cs"/>
              </a:rPr>
              <a:pPr marL="0" marR="0" lvl="0" indent="0" algn="r" defTabSz="90918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useo Sans For Dell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2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3276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4067" y="1706880"/>
            <a:ext cx="57302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4067" y="1092200"/>
            <a:ext cx="5730240" cy="3184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06807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1"/>
            <a:ext cx="5730240" cy="886396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57302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484464"/>
            <a:ext cx="5730240" cy="318456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34207531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279164851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886206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03869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74332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2327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3966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9891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418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424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16263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19973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9304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6" name="Picture 15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924034" y="6226685"/>
            <a:ext cx="764033" cy="5730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67872" y="261563"/>
            <a:ext cx="10985501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325953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61563"/>
            <a:ext cx="10985501" cy="85356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80160"/>
            <a:ext cx="10972800" cy="47548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100"/>
              </a:spcBef>
              <a:spcAft>
                <a:spcPts val="100"/>
              </a:spcAft>
              <a:defRPr sz="2000">
                <a:solidFill>
                  <a:schemeClr val="bg2"/>
                </a:solidFill>
                <a:latin typeface="Museo Sans For Dell" pitchFamily="2" charset="0"/>
              </a:defRPr>
            </a:lvl1pPr>
            <a:lvl2pPr>
              <a:spcBef>
                <a:spcPts val="100"/>
              </a:spcBef>
              <a:spcAft>
                <a:spcPts val="100"/>
              </a:spcAft>
              <a:buFont typeface="Museo Sans For Dell" pitchFamily="2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100"/>
              </a:spcBef>
              <a:spcAft>
                <a:spcPts val="100"/>
              </a:spcAft>
              <a:defRPr sz="14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defRPr sz="120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pic>
        <p:nvPicPr>
          <p:cNvPr id="14" name="Picture 13" descr="dell_gray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0924034" y="6226685"/>
            <a:ext cx="764033" cy="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15892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325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6984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67525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55907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59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1298925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1706880"/>
            <a:ext cx="10565848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5749086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9" y="1463040"/>
            <a:ext cx="10607040" cy="318456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0" y="2072640"/>
            <a:ext cx="10607040" cy="4023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98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394980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5852160" y="1706880"/>
            <a:ext cx="5120640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70736525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365760" y="1706880"/>
            <a:ext cx="5711813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defRPr sz="1867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6214" indent="-309026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33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24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998225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7DB8"/>
                </a:buClr>
              </a:pPr>
              <a:t>9/8/2021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7DB8"/>
                </a:buClr>
              </a:pPr>
              <a:t>9/8/2021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fld id="{58EC7406-F4CC-4ABF-902E-2AF4E70E5C0F}" type="slidenum">
              <a:rPr lang="en-US" sz="1133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r">
                <a:lnSpc>
                  <a:spcPct val="90000"/>
                </a:lnSpc>
                <a:buClr>
                  <a:srgbClr val="007DB8"/>
                </a:buClr>
              </a:pPr>
              <a:t>‹#›</a:t>
            </a:fld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of Y</a:t>
            </a:r>
          </a:p>
        </p:txBody>
      </p:sp>
      <p:sp>
        <p:nvSpPr>
          <p:cNvPr id="23" name="fl"/>
          <p:cNvSpPr txBox="1"/>
          <p:nvPr/>
        </p:nvSpPr>
        <p:spPr>
          <a:xfrm>
            <a:off x="1" y="6421152"/>
            <a:ext cx="65" cy="1846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BA435922-E7E1-4965-A1E1-AAD5C886DE2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700" dirty="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28425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rtlCol="0" anchor="ctr" anchorCtr="0">
            <a:normAutofit/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7DB8"/>
              </a:buClr>
            </a:pPr>
            <a:r>
              <a:rPr lang="en-US" sz="4000" kern="0" dirty="0">
                <a:solidFill>
                  <a:schemeClr val="tx2"/>
                </a:solidFill>
                <a:latin typeface="Arial" panose="020B0604020202020204" pitchFamily="34" charset="0"/>
                <a:ea typeface="Museo Sans For Dell" panose="02000000000000000000" pitchFamily="2" charset="0"/>
                <a:cs typeface="Arial" panose="020B0604020202020204" pitchFamily="34" charset="0"/>
              </a:rPr>
              <a:t>Agile - </a:t>
            </a:r>
            <a:r>
              <a:rPr lang="en-US" sz="4000" b="0" kern="0" cap="none" baseline="0" dirty="0">
                <a:solidFill>
                  <a:schemeClr val="tx2"/>
                </a:solidFill>
                <a:latin typeface="Arial" panose="020B0604020202020204" pitchFamily="34" charset="0"/>
                <a:ea typeface="Museo Sans For Dell" panose="02000000000000000000" pitchFamily="2" charset="0"/>
                <a:cs typeface="Arial" panose="020B0604020202020204" pitchFamily="34" charset="0"/>
              </a:rPr>
              <a:t>PLM Modernization &amp; Simplification   </a:t>
            </a:r>
          </a:p>
        </p:txBody>
      </p:sp>
    </p:spTree>
    <p:extLst>
      <p:ext uri="{BB962C8B-B14F-4D97-AF65-F5344CB8AC3E}">
        <p14:creationId xmlns:p14="http://schemas.microsoft.com/office/powerpoint/2010/main" val="125545978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1272CF-F16B-496F-B454-6C461E807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088"/>
            <a:ext cx="12192000" cy="53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6311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14DA265-17FE-466D-B517-6E47EC7E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686"/>
            <a:ext cx="12192000" cy="52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622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7">
            <a:extLst>
              <a:ext uri="{FF2B5EF4-FFF2-40B4-BE49-F238E27FC236}">
                <a16:creationId xmlns:a16="http://schemas.microsoft.com/office/drawing/2014/main" id="{B6A051DA-BEB0-49A0-A35F-350FE2D41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7B307-A519-4E8C-989A-754D8B7032B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Market Place Integration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52338148-3BFC-4A30-8305-C0BF719B7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42847"/>
            <a:ext cx="6780700" cy="31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958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BB567EC-0727-4F6A-8EA7-BF0F94150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6166B-2F0D-4D5A-A85B-F83C07D3AE6F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Market Place Integration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5D9818-948C-435E-8159-783CA1688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24184"/>
            <a:ext cx="6780700" cy="34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329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7">
            <a:extLst>
              <a:ext uri="{FF2B5EF4-FFF2-40B4-BE49-F238E27FC236}">
                <a16:creationId xmlns:a16="http://schemas.microsoft.com/office/drawing/2014/main" id="{7C8A0742-60FB-46F1-9072-E5772A1E7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A96F4-9EB4-4610-B4F4-040116BFF98C}"/>
              </a:ext>
            </a:extLst>
          </p:cNvPr>
          <p:cNvSpPr txBox="1"/>
          <p:nvPr/>
        </p:nvSpPr>
        <p:spPr>
          <a:xfrm>
            <a:off x="717422" y="1967265"/>
            <a:ext cx="318782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Stoplight documentation enabled in Market Place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A3D35A-757B-4161-8E2C-EE345F4E6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93702"/>
            <a:ext cx="6780700" cy="30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666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1506583" y="2919932"/>
            <a:ext cx="8647611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</a:pPr>
            <a:r>
              <a:rPr lang="en-US" sz="4267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File Transfer Utility</a:t>
            </a:r>
          </a:p>
        </p:txBody>
      </p:sp>
    </p:spTree>
    <p:extLst>
      <p:ext uri="{BB962C8B-B14F-4D97-AF65-F5344CB8AC3E}">
        <p14:creationId xmlns:p14="http://schemas.microsoft.com/office/powerpoint/2010/main" val="124129301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595234-CFD2-4C3E-B766-DE1CABDAEC0B}"/>
              </a:ext>
            </a:extLst>
          </p:cNvPr>
          <p:cNvSpPr txBox="1"/>
          <p:nvPr/>
        </p:nvSpPr>
        <p:spPr>
          <a:xfrm>
            <a:off x="3657593" y="297952"/>
            <a:ext cx="7592831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Transformation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to PCF.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Micro-service architecture.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integration with Agile, File Transfer Agent, NGINX,NAS,FC Server, McAfee and PCF.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Anti-Virus scans for every file upload.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the TLS1.0 communication dependency.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the number of UDP ports.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File Transfer.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File Catalyst Version – Transfer Agent 3.8.2.	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for User Interface.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 for REST services.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McAfee Command Line Scanner for Virus scans.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NGINX servers for reverse proxy.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UI/UX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dependency on the Java and Browser.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with Dell Design Library.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with Accessibility features, adhering to Dell standards.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feedback on File Transfer statuses.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the number of clicks by half per process in the UI.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352785" y="2"/>
            <a:ext cx="4541176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1243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85399" y="-30821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DD6C0-229D-44B2-BEE7-9141981DE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398" y="530718"/>
            <a:ext cx="8914117" cy="56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8233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85399" y="-30821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- Home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E8695-B0BA-4567-BD25-F8209939C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398" y="803669"/>
            <a:ext cx="9706601" cy="52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4270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85399" y="-30821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– Attach Files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B7B91-E24A-4F25-A0E9-1A53D760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351" y="916729"/>
            <a:ext cx="9846648" cy="50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828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79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</a:pPr>
            <a:r>
              <a:rPr lang="en-US" sz="22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  <a:p>
            <a:pPr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</a:pPr>
            <a:endParaRPr lang="en-US" sz="2667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595234-CFD2-4C3E-B766-DE1CABDAEC0B}"/>
              </a:ext>
            </a:extLst>
          </p:cNvPr>
          <p:cNvSpPr txBox="1"/>
          <p:nvPr/>
        </p:nvSpPr>
        <p:spPr>
          <a:xfrm>
            <a:off x="3276096" y="751794"/>
            <a:ext cx="7614739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7764" lvl="2" indent="-228594" algn="just" defTabSz="914377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panose="05000000000000000000" pitchFamily="2" charset="2"/>
              <a:buChar char="q"/>
              <a:defRPr/>
            </a:pPr>
            <a:endParaRPr lang="en-US" sz="1667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lvl="1" algn="just" defTabSz="914377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defRPr/>
            </a:pPr>
            <a:endParaRPr lang="en-US" sz="1667" b="1" dirty="0">
              <a:solidFill>
                <a:srgbClr val="F2A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Agile PLM Modernization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Agile Kafka Enablement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Digital Transformation Journey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AGILE API Service Layer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download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upload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API Market Place Integration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Stoplight documentation enabled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Accelerated File Transfer – Attachment Utility</a:t>
            </a:r>
          </a:p>
          <a:p>
            <a:pPr marL="838179" lvl="1" indent="-228594" algn="just" defTabSz="914377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panose="05000000000000000000" pitchFamily="2" charset="2"/>
              <a:buChar char="q"/>
              <a:defRPr/>
            </a:pPr>
            <a:endParaRPr lang="en-US" sz="1667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3619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85399" y="-30821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– OS Lang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BA1D5-58BD-47F1-BF5A-BB715B2A9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351" y="737090"/>
            <a:ext cx="9757606" cy="53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566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Accelerated File Transfer Utility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85399" y="-30821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– Transfer Status</a:t>
            </a:r>
            <a:endParaRPr kumimoji="0" lang="en-US" sz="2133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B18AB-43F2-4D86-9A08-76BE14C0D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131" y="892256"/>
            <a:ext cx="9500552" cy="50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637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991650" y="2919932"/>
            <a:ext cx="6208700" cy="68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</a:pPr>
            <a:r>
              <a:rPr lang="en-US" sz="4267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98189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7E99F0-9228-4EEC-89E1-A20546B483A2}"/>
              </a:ext>
            </a:extLst>
          </p:cNvPr>
          <p:cNvSpPr/>
          <p:nvPr/>
        </p:nvSpPr>
        <p:spPr>
          <a:xfrm>
            <a:off x="852772" y="1428109"/>
            <a:ext cx="4500081" cy="452062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BA2D85-5D1D-4D5B-9C05-3B6890BE2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952600"/>
              </p:ext>
            </p:extLst>
          </p:nvPr>
        </p:nvGraphicFramePr>
        <p:xfrm>
          <a:off x="150795" y="1806318"/>
          <a:ext cx="5898464" cy="324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4011AB-96B1-4E66-82F2-07CD89D3447C}"/>
              </a:ext>
            </a:extLst>
          </p:cNvPr>
          <p:cNvSpPr txBox="1"/>
          <p:nvPr/>
        </p:nvSpPr>
        <p:spPr>
          <a:xfrm>
            <a:off x="776681" y="263330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 Agile PLM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CCFC94-16CE-4B3F-AD1F-316AFB769026}"/>
              </a:ext>
            </a:extLst>
          </p:cNvPr>
          <p:cNvSpPr/>
          <p:nvPr/>
        </p:nvSpPr>
        <p:spPr>
          <a:xfrm>
            <a:off x="6402712" y="1069559"/>
            <a:ext cx="54800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PC - 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Collaboration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roduct </a:t>
            </a: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uality </a:t>
            </a: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anagement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Portfolio Management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Governance &amp; Compliance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Lifecycle Analytics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 Cost Management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Engineering collaboration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Agile integration services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410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7E99F0-9228-4EEC-89E1-A20546B483A2}"/>
              </a:ext>
            </a:extLst>
          </p:cNvPr>
          <p:cNvSpPr/>
          <p:nvPr/>
        </p:nvSpPr>
        <p:spPr>
          <a:xfrm>
            <a:off x="4486841" y="1994712"/>
            <a:ext cx="2851371" cy="277185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BA2D85-5D1D-4D5B-9C05-3B6890BE2FAE}"/>
              </a:ext>
            </a:extLst>
          </p:cNvPr>
          <p:cNvGraphicFramePr/>
          <p:nvPr/>
        </p:nvGraphicFramePr>
        <p:xfrm>
          <a:off x="4118839" y="2415698"/>
          <a:ext cx="3562814" cy="192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CCB5D2F-3DD9-4688-A9D7-FDB95C61E22F}"/>
              </a:ext>
            </a:extLst>
          </p:cNvPr>
          <p:cNvSpPr/>
          <p:nvPr/>
        </p:nvSpPr>
        <p:spPr>
          <a:xfrm>
            <a:off x="3501801" y="878183"/>
            <a:ext cx="4821449" cy="5004907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A2A07-3701-40F1-9991-AADB1B34E862}"/>
              </a:ext>
            </a:extLst>
          </p:cNvPr>
          <p:cNvSpPr/>
          <p:nvPr/>
        </p:nvSpPr>
        <p:spPr>
          <a:xfrm rot="7787775">
            <a:off x="6046885" y="4146855"/>
            <a:ext cx="2066148" cy="421639"/>
          </a:xfrm>
          <a:prstGeom prst="rect">
            <a:avLst/>
          </a:prstGeom>
        </p:spPr>
        <p:txBody>
          <a:bodyPr wrap="square">
            <a:prstTxWarp prst="textArchUp">
              <a:avLst>
                <a:gd name="adj" fmla="val 9247020"/>
              </a:avLst>
            </a:prstTxWarp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Customizations &amp;</a:t>
            </a:r>
          </a:p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Bolt-ons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629C7A-6DD9-44C5-9119-730481691847}"/>
              </a:ext>
            </a:extLst>
          </p:cNvPr>
          <p:cNvSpPr/>
          <p:nvPr/>
        </p:nvSpPr>
        <p:spPr>
          <a:xfrm rot="2501425">
            <a:off x="5884978" y="2293874"/>
            <a:ext cx="1411080" cy="71169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7733708"/>
              </a:avLst>
            </a:prstTxWarp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Integration &amp;</a:t>
            </a:r>
          </a:p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</a:t>
            </a:r>
          </a:p>
          <a:p>
            <a:pPr algn="ctr"/>
            <a:r>
              <a:rPr lang="en-US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E2F51D-0ADA-46F0-A191-63BC6EFF2223}"/>
              </a:ext>
            </a:extLst>
          </p:cNvPr>
          <p:cNvSpPr/>
          <p:nvPr/>
        </p:nvSpPr>
        <p:spPr>
          <a:xfrm>
            <a:off x="8575128" y="3832688"/>
            <a:ext cx="3197294" cy="2339513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3"/>
                </a:solidFill>
              </a:rPr>
              <a:t>Focus Areas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Reducing the customization footprint.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Technology stack consolidation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File Transfer Modernization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Build self healing / support tools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PLM Consolidation (SAP &amp; Agile)</a:t>
            </a:r>
          </a:p>
          <a:p>
            <a:pPr marL="285750" indent="-285750">
              <a:buFontTx/>
              <a:buChar char="-"/>
            </a:pPr>
            <a:endParaRPr lang="en-US" sz="10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Core Team</a:t>
            </a:r>
          </a:p>
          <a:p>
            <a:r>
              <a:rPr lang="en-US" sz="1400" dirty="0">
                <a:solidFill>
                  <a:schemeClr val="tx2"/>
                </a:solidFill>
              </a:rPr>
              <a:t>Cuong, Shruthi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C3EC14-9FC8-4C9E-9353-88A2C14725A3}"/>
              </a:ext>
            </a:extLst>
          </p:cNvPr>
          <p:cNvSpPr/>
          <p:nvPr/>
        </p:nvSpPr>
        <p:spPr>
          <a:xfrm>
            <a:off x="8554191" y="724593"/>
            <a:ext cx="3081236" cy="230072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Focus Areas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Scalable service layer (Microservices / APIs)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Kafka Messaging Enablement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Standard integration framework –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Data Migration Tools </a:t>
            </a:r>
          </a:p>
          <a:p>
            <a:pPr marL="171450" indent="-171450">
              <a:buFontTx/>
              <a:buChar char="-"/>
            </a:pPr>
            <a:endParaRPr lang="en-US" sz="1000" dirty="0">
              <a:solidFill>
                <a:schemeClr val="tx2"/>
              </a:solidFill>
            </a:endParaRP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Core Team</a:t>
            </a: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Cuong, Ram</a:t>
            </a:r>
          </a:p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F88C3C-D59B-46CD-9056-CDAB40469C27}"/>
              </a:ext>
            </a:extLst>
          </p:cNvPr>
          <p:cNvCxnSpPr>
            <a:cxnSpLocks/>
          </p:cNvCxnSpPr>
          <p:nvPr/>
        </p:nvCxnSpPr>
        <p:spPr>
          <a:xfrm flipH="1" flipV="1">
            <a:off x="5715417" y="881367"/>
            <a:ext cx="1" cy="1116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B34B2E-D3B7-4A9A-B91E-B0B0EFCA43CB}"/>
              </a:ext>
            </a:extLst>
          </p:cNvPr>
          <p:cNvCxnSpPr>
            <a:stCxn id="4" idx="4"/>
          </p:cNvCxnSpPr>
          <p:nvPr/>
        </p:nvCxnSpPr>
        <p:spPr>
          <a:xfrm>
            <a:off x="5912527" y="4766563"/>
            <a:ext cx="6354" cy="113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03E39-92EA-4314-87C7-DC590C8527EC}"/>
              </a:ext>
            </a:extLst>
          </p:cNvPr>
          <p:cNvCxnSpPr/>
          <p:nvPr/>
        </p:nvCxnSpPr>
        <p:spPr>
          <a:xfrm>
            <a:off x="7338212" y="3380636"/>
            <a:ext cx="9850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FAA00F-64E3-4D51-BBC8-D77AC8C21BA1}"/>
              </a:ext>
            </a:extLst>
          </p:cNvPr>
          <p:cNvCxnSpPr>
            <a:stCxn id="6" idx="2"/>
          </p:cNvCxnSpPr>
          <p:nvPr/>
        </p:nvCxnSpPr>
        <p:spPr>
          <a:xfrm flipV="1">
            <a:off x="3501801" y="3372270"/>
            <a:ext cx="985040" cy="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D5A9B0-19AB-4E19-92C3-FB3711291E39}"/>
              </a:ext>
            </a:extLst>
          </p:cNvPr>
          <p:cNvSpPr/>
          <p:nvPr/>
        </p:nvSpPr>
        <p:spPr>
          <a:xfrm rot="18580851">
            <a:off x="4352171" y="2136348"/>
            <a:ext cx="1513062" cy="1037257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7733708"/>
              </a:avLst>
            </a:prstTxWarp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Access &amp; 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Reporting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E95EE-A5B3-4BC2-9EF9-A1E734168F4B}"/>
              </a:ext>
            </a:extLst>
          </p:cNvPr>
          <p:cNvSpPr/>
          <p:nvPr/>
        </p:nvSpPr>
        <p:spPr>
          <a:xfrm rot="13555141">
            <a:off x="4355066" y="3909456"/>
            <a:ext cx="1411080" cy="711692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7733708"/>
              </a:avLst>
            </a:prstTxWarp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</a:t>
            </a:r>
          </a:p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&amp; </a:t>
            </a:r>
          </a:p>
          <a:p>
            <a:pPr algn="ctr"/>
            <a:r>
              <a:rPr lang="en-US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  <a:endParaRPr lang="en-US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07D87A-19D0-4F44-9B96-032090BF6F8F}"/>
              </a:ext>
            </a:extLst>
          </p:cNvPr>
          <p:cNvSpPr/>
          <p:nvPr/>
        </p:nvSpPr>
        <p:spPr>
          <a:xfrm>
            <a:off x="127704" y="810462"/>
            <a:ext cx="3210002" cy="212898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Focus Areas</a:t>
            </a:r>
          </a:p>
          <a:p>
            <a:pPr marL="171450" indent="-171450">
              <a:buFontTx/>
              <a:buChar char="-"/>
            </a:pPr>
            <a:endParaRPr lang="en-US" sz="1000" dirty="0">
              <a:solidFill>
                <a:schemeClr val="tx2"/>
              </a:solidFill>
            </a:endParaRPr>
          </a:p>
          <a:p>
            <a:pPr lvl="0"/>
            <a:r>
              <a:rPr lang="en-US" sz="1000" dirty="0">
                <a:solidFill>
                  <a:schemeClr val="tx2"/>
                </a:solidFill>
              </a:rPr>
              <a:t>-     </a:t>
            </a:r>
            <a:r>
              <a:rPr lang="en-US" sz="1200" dirty="0">
                <a:solidFill>
                  <a:schemeClr val="tx2"/>
                </a:solidFill>
              </a:rPr>
              <a:t>Unified Reporting</a:t>
            </a:r>
          </a:p>
          <a:p>
            <a:pPr lvl="0"/>
            <a:r>
              <a:rPr lang="en-US" sz="1200" dirty="0">
                <a:solidFill>
                  <a:schemeClr val="tx2"/>
                </a:solidFill>
              </a:rPr>
              <a:t>-     Secure Access Layer </a:t>
            </a:r>
          </a:p>
          <a:p>
            <a:pPr lvl="0"/>
            <a:r>
              <a:rPr lang="en-US" sz="1200" dirty="0">
                <a:solidFill>
                  <a:schemeClr val="tx2"/>
                </a:solidFill>
              </a:rPr>
              <a:t>-     Business One stop shop for PLM UI/Dashboard</a:t>
            </a:r>
          </a:p>
          <a:p>
            <a:pPr lvl="0"/>
            <a:endParaRPr lang="en-US" sz="1000" dirty="0">
              <a:solidFill>
                <a:schemeClr val="tx2"/>
              </a:solidFill>
            </a:endParaRP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Core Team </a:t>
            </a: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Cuong, Vijayendra</a:t>
            </a:r>
          </a:p>
          <a:p>
            <a:pPr lvl="0"/>
            <a:endParaRPr lang="en-US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397A1D-B1F1-4454-9682-AA8D051864D0}"/>
              </a:ext>
            </a:extLst>
          </p:cNvPr>
          <p:cNvSpPr/>
          <p:nvPr/>
        </p:nvSpPr>
        <p:spPr>
          <a:xfrm>
            <a:off x="128449" y="3818984"/>
            <a:ext cx="3210002" cy="235321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accent3"/>
                </a:solidFill>
              </a:rPr>
              <a:t>Focus Areas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PCF/IaaS migration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Reduce Infrafootprint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Seamless DR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Infra self service portal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Reduce patch/RUP cycle time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Make security part of Dev cycle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2"/>
                </a:solidFill>
              </a:rPr>
              <a:t>DevOps Maturity to 90%</a:t>
            </a:r>
          </a:p>
          <a:p>
            <a:pPr lvl="1"/>
            <a:endParaRPr lang="en-US" sz="1000" dirty="0">
              <a:solidFill>
                <a:schemeClr val="tx2"/>
              </a:solidFill>
            </a:endParaRP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Core Team</a:t>
            </a:r>
          </a:p>
          <a:p>
            <a:pPr lvl="0"/>
            <a:r>
              <a:rPr lang="en-US" sz="1400" dirty="0">
                <a:solidFill>
                  <a:schemeClr val="tx2"/>
                </a:solidFill>
              </a:rPr>
              <a:t>Cuong, Naveen/ Mahendra/Deepak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011AB-96B1-4E66-82F2-07CD89D3447C}"/>
              </a:ext>
            </a:extLst>
          </p:cNvPr>
          <p:cNvSpPr txBox="1"/>
          <p:nvPr/>
        </p:nvSpPr>
        <p:spPr>
          <a:xfrm>
            <a:off x="776681" y="263330"/>
            <a:ext cx="548007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fontAlgn="base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</a:pPr>
            <a:r>
              <a:rPr lang="en-US" sz="2133" b="1" kern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NorthStar Strategy  </a:t>
            </a:r>
          </a:p>
        </p:txBody>
      </p:sp>
    </p:spTree>
    <p:extLst>
      <p:ext uri="{BB962C8B-B14F-4D97-AF65-F5344CB8AC3E}">
        <p14:creationId xmlns:p14="http://schemas.microsoft.com/office/powerpoint/2010/main" val="246522243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DC7DDA8-A85C-485A-9478-5AC96E7C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46"/>
            <a:ext cx="12192000" cy="46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1944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C046AC-A4AE-4D2C-A8AC-01756518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4" y="102742"/>
            <a:ext cx="10479401" cy="65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2096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D3912-FE9D-4EC5-9390-74791F01BF89}"/>
              </a:ext>
            </a:extLst>
          </p:cNvPr>
          <p:cNvSpPr/>
          <p:nvPr/>
        </p:nvSpPr>
        <p:spPr>
          <a:xfrm>
            <a:off x="-1162" y="1"/>
            <a:ext cx="2346513" cy="1885236"/>
          </a:xfrm>
          <a:prstGeom prst="rect">
            <a:avLst/>
          </a:prstGeom>
          <a:solidFill>
            <a:srgbClr val="FFC000"/>
          </a:solidFill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" y="487680"/>
            <a:ext cx="2335675" cy="109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Agile API service Layer</a:t>
            </a:r>
          </a:p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7DB8"/>
              </a:buClr>
              <a:buSzTx/>
              <a:buFontTx/>
              <a:buNone/>
              <a:tabLst/>
              <a:defRPr/>
            </a:pPr>
            <a:endParaRPr kumimoji="0" 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B8DF6A-8C77-46EF-BFBD-AE508C1BAC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447" y="2255720"/>
            <a:ext cx="1797448" cy="15017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3B2A9F-21A8-4DF2-8DA0-0FFEE232132E}"/>
              </a:ext>
            </a:extLst>
          </p:cNvPr>
          <p:cNvGrpSpPr/>
          <p:nvPr/>
        </p:nvGrpSpPr>
        <p:grpSpPr>
          <a:xfrm>
            <a:off x="2" y="1885237"/>
            <a:ext cx="2345349" cy="4972764"/>
            <a:chOff x="1" y="1413927"/>
            <a:chExt cx="1759012" cy="372957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861D4D-CCDC-4A3F-A090-B5F3839767D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56" y="1413927"/>
              <a:ext cx="0" cy="1978794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B8AC5B-884D-416C-889F-83FDF23ED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" y="3392721"/>
              <a:ext cx="1759012" cy="1750779"/>
            </a:xfrm>
            <a:prstGeom prst="line">
              <a:avLst/>
            </a:prstGeom>
            <a:ln>
              <a:solidFill>
                <a:schemeClr val="tx2">
                  <a:alpha val="3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D595234-CFD2-4C3E-B766-DE1CABDAEC0B}"/>
              </a:ext>
            </a:extLst>
          </p:cNvPr>
          <p:cNvSpPr txBox="1"/>
          <p:nvPr/>
        </p:nvSpPr>
        <p:spPr>
          <a:xfrm>
            <a:off x="2793211" y="676291"/>
            <a:ext cx="7614739" cy="580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7764" marR="0" lvl="2" indent="-228594" algn="just" defTabSz="914377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667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585" marR="0" lvl="1" indent="0" algn="just" defTabSz="914377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endParaRPr kumimoji="0" lang="en-US" sz="1667" b="1" i="0" u="none" strike="noStrike" kern="1200" cap="none" spc="0" normalizeH="0" baseline="0" noProof="0" dirty="0">
              <a:ln>
                <a:noFill/>
              </a:ln>
              <a:solidFill>
                <a:srgbClr val="F2A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Account Authentication Maintenance replaced by Oauth2.0 Authentication feature provided by Market Place.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Scalable APIs thru PCF Deployments.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High latency issues and no response issues reported by Downstream Applications.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use of Monitoring and Metrics of all APIs from Market Place Portal.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the Documentation of APIs using Stoplight documentation.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Generic APIs not tied to any downstream.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Response sent to Downstream Applications ACK API.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18EA9-57EE-4E63-A17B-B0312BE6EF2D}"/>
              </a:ext>
            </a:extLst>
          </p:cNvPr>
          <p:cNvSpPr txBox="1"/>
          <p:nvPr/>
        </p:nvSpPr>
        <p:spPr>
          <a:xfrm>
            <a:off x="2465799" y="92466"/>
            <a:ext cx="5448301" cy="387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>
                <a:srgbClr val="0085C3"/>
              </a:buClr>
              <a:buSzTx/>
              <a:buFontTx/>
              <a:buNone/>
              <a:tabLst/>
              <a:defRPr/>
            </a:pP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Business Benefits</a:t>
            </a:r>
          </a:p>
        </p:txBody>
      </p:sp>
    </p:spTree>
    <p:extLst>
      <p:ext uri="{BB962C8B-B14F-4D97-AF65-F5344CB8AC3E}">
        <p14:creationId xmlns:p14="http://schemas.microsoft.com/office/powerpoint/2010/main" val="135222997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82B4EC0-4F58-40C9-AAC3-DA5B4A8F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18" y="610416"/>
            <a:ext cx="821251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15688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3400A77-4D7D-41AD-A265-078D5344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686"/>
            <a:ext cx="12192000" cy="52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6437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 PPT 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F27AAACB-58E2-4583-B9F9-7225FF0FCCBE}" vid="{40C3C29E-C1F5-42D4-B9AA-4F3CD9A95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A43F2376FBC74081855EF512DFF5F7" ma:contentTypeVersion="13" ma:contentTypeDescription="Create a new document." ma:contentTypeScope="" ma:versionID="fced7060389644e41b4fc0633dc5b681">
  <xsd:schema xmlns:xsd="http://www.w3.org/2001/XMLSchema" xmlns:xs="http://www.w3.org/2001/XMLSchema" xmlns:p="http://schemas.microsoft.com/office/2006/metadata/properties" xmlns:ns3="52ff965d-805d-4dc0-b540-a9c98db8c753" xmlns:ns4="2824cd43-47a9-4c26-a6d9-33c6bf22a20a" targetNamespace="http://schemas.microsoft.com/office/2006/metadata/properties" ma:root="true" ma:fieldsID="ba870b8fa1017f5b00509157fee0709a" ns3:_="" ns4:_="">
    <xsd:import namespace="52ff965d-805d-4dc0-b540-a9c98db8c753"/>
    <xsd:import namespace="2824cd43-47a9-4c26-a6d9-33c6bf22a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965d-805d-4dc0-b540-a9c98db8c7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4cd43-47a9-4c26-a6d9-33c6bf22a20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F544E4-2D71-4512-B78D-FDC8356A6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ff965d-805d-4dc0-b540-a9c98db8c753"/>
    <ds:schemaRef ds:uri="2824cd43-47a9-4c26-a6d9-33c6bf22a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2B8512-5D3D-4AA3-95F4-C4813AF289FC}">
  <ds:schemaRefs>
    <ds:schemaRef ds:uri="http://purl.org/dc/elements/1.1/"/>
    <ds:schemaRef ds:uri="http://schemas.microsoft.com/office/2006/metadata/properties"/>
    <ds:schemaRef ds:uri="http://www.w3.org/XML/1998/namespace"/>
    <ds:schemaRef ds:uri="52ff965d-805d-4dc0-b540-a9c98db8c753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824cd43-47a9-4c26-a6d9-33c6bf22a20a"/>
  </ds:schemaRefs>
</ds:datastoreItem>
</file>

<file path=customXml/itemProps3.xml><?xml version="1.0" encoding="utf-8"?>
<ds:datastoreItem xmlns:ds="http://schemas.openxmlformats.org/officeDocument/2006/customXml" ds:itemID="{6EC78C7B-E15E-4A5A-BA2A-608E9686F4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533</Words>
  <Application>Microsoft Office PowerPoint</Application>
  <PresentationFormat>Widescreen</PresentationFormat>
  <Paragraphs>175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Museo For Dell</vt:lpstr>
      <vt:lpstr>Museo For Dell 300</vt:lpstr>
      <vt:lpstr>Museo Sans For Dell</vt:lpstr>
      <vt:lpstr>Arial</vt:lpstr>
      <vt:lpstr>Arial</vt:lpstr>
      <vt:lpstr>Arial Black</vt:lpstr>
      <vt:lpstr>Calibri</vt:lpstr>
      <vt:lpstr>Calibri Light</vt:lpstr>
      <vt:lpstr>Courier New</vt:lpstr>
      <vt:lpstr>Verdana</vt:lpstr>
      <vt:lpstr>Wingdings</vt:lpstr>
      <vt:lpstr>Dell PPT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Mohammed, Munvar</dc:creator>
  <cp:lastModifiedBy>Kotni, Rammohan Rao</cp:lastModifiedBy>
  <cp:revision>92</cp:revision>
  <dcterms:created xsi:type="dcterms:W3CDTF">2021-02-23T12:18:33Z</dcterms:created>
  <dcterms:modified xsi:type="dcterms:W3CDTF">2021-09-08T10:46:28Z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Munvar_Mohammed@Dell.com</vt:lpwstr>
  </property>
  <property fmtid="{D5CDD505-2E9C-101B-9397-08002B2CF9AE}" pid="5" name="MSIP_Label_7de70ee2-0cb4-4d60-aee5-75ef2c4c8a90_SetDate">
    <vt:lpwstr>2021-02-23T12:47:29.9654266Z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fe199714-a5c6-46e9-9d0d-ca5ea05b8645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Munvar_Mohammed@Dell.com</vt:lpwstr>
  </property>
  <property fmtid="{D5CDD505-2E9C-101B-9397-08002B2CF9AE}" pid="13" name="MSIP_Label_da6fab74-d5af-4af7-a9a4-78d84655a626_SetDate">
    <vt:lpwstr>2021-02-23T12:47:29.9654266Z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fe199714-a5c6-46e9-9d0d-ca5ea05b8645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