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9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6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1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2B045026-424D-4354-97CF-357ADAE328F1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95290"/>
            <a:ext cx="10993549" cy="77195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Bundle Promotion in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Draft Version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529705"/>
            <a:ext cx="7213600" cy="636685"/>
          </a:xfrm>
        </p:spPr>
        <p:txBody>
          <a:bodyPr anchor="ctr">
            <a:normAutofit/>
          </a:bodyPr>
          <a:lstStyle/>
          <a:p>
            <a:r>
              <a:rPr lang="en-US" dirty="0"/>
              <a:t>SWB - Life cycle states in AGILE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23545F-9AA8-4FE9-B47F-28A18597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7677" y="1633591"/>
            <a:ext cx="8661114" cy="4674156"/>
          </a:xfrm>
        </p:spPr>
      </p:pic>
    </p:spTree>
    <p:extLst>
      <p:ext uri="{BB962C8B-B14F-4D97-AF65-F5344CB8AC3E}">
        <p14:creationId xmlns:p14="http://schemas.microsoft.com/office/powerpoint/2010/main" val="45952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74" y="719196"/>
            <a:ext cx="11029616" cy="667992"/>
          </a:xfrm>
        </p:spPr>
        <p:txBody>
          <a:bodyPr>
            <a:normAutofit/>
          </a:bodyPr>
          <a:lstStyle/>
          <a:p>
            <a:r>
              <a:rPr lang="en-US" dirty="0"/>
              <a:t>High level SWB Dup process in agile</a:t>
            </a:r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85" r="20336" b="1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BAF8-6254-450F-BED8-8514B830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1871134"/>
            <a:ext cx="7140407" cy="45042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Users login in to Agile or Automation Process explained in the diagram.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Create SWB Parts and move the life cycle state from Preliminary to X Rev and upload the payload files using Attachment Utility or automation process.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Once Pie/Mup files uploaded and then users trigger Create DUP from Agile UI or Automation.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DUP Process validate the content and bundle the package, upload .exe / bin files using Agile requestDupfile action API.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Testing Teams validate the content after the Dup process uploaded the dups.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PJMs moves SWB from X Rev to A Rev after Testing Teams validation.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Biz users create WPCO either through automation or login to Agile.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Agile Background process/ WPCO (Web Promotion Change Order) process in Agile, publish the files to ESupport FTP Servers.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ESupport publish the file content from FTP Servers to Dell Drivers and Downloads website..</a:t>
            </a:r>
          </a:p>
        </p:txBody>
      </p:sp>
    </p:spTree>
    <p:extLst>
      <p:ext uri="{BB962C8B-B14F-4D97-AF65-F5344CB8AC3E}">
        <p14:creationId xmlns:p14="http://schemas.microsoft.com/office/powerpoint/2010/main" val="214155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068" y="129018"/>
            <a:ext cx="7213600" cy="63668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SWB Dell update package (DUP)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3225D-528C-42CD-9D42-BE31EB899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0525"/>
            <a:ext cx="12192000" cy="53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3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068" y="129018"/>
            <a:ext cx="7213600" cy="636685"/>
          </a:xfrm>
        </p:spPr>
        <p:txBody>
          <a:bodyPr anchor="ctr">
            <a:normAutofit/>
          </a:bodyPr>
          <a:lstStyle/>
          <a:p>
            <a:r>
              <a:rPr lang="en-US" dirty="0"/>
              <a:t>WPCO – Part Promotion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93163-D3F3-4E34-AB26-F68C99BA5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7950" y="1718887"/>
            <a:ext cx="7016428" cy="3859979"/>
          </a:xfrm>
        </p:spPr>
      </p:pic>
    </p:spTree>
    <p:extLst>
      <p:ext uri="{BB962C8B-B14F-4D97-AF65-F5344CB8AC3E}">
        <p14:creationId xmlns:p14="http://schemas.microsoft.com/office/powerpoint/2010/main" val="214408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068" y="129018"/>
            <a:ext cx="7213600" cy="636685"/>
          </a:xfrm>
        </p:spPr>
        <p:txBody>
          <a:bodyPr anchor="ctr">
            <a:normAutofit/>
          </a:bodyPr>
          <a:lstStyle/>
          <a:p>
            <a:r>
              <a:rPr lang="en-US" dirty="0"/>
              <a:t>WPCO – PLATForm Promotion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F4DBE-AAD5-4F1F-9C7F-8C1E13A0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5" y="1275973"/>
            <a:ext cx="8829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500" y="3505095"/>
            <a:ext cx="3800315" cy="38479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Rammohan_rao_kotni@dell.com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412</TotalTime>
  <Words>211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Software Bundle Promotion in Agile</vt:lpstr>
      <vt:lpstr>SWB - Life cycle states in AGILE</vt:lpstr>
      <vt:lpstr>High level SWB Dup process in agile</vt:lpstr>
      <vt:lpstr>SWB Dell update package (DUP) process</vt:lpstr>
      <vt:lpstr>WPCO – Part Promotion</vt:lpstr>
      <vt:lpstr>WPCO – PLATForm Promotion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2.0 draft design</dc:title>
  <dc:creator>Kotni, Rammohan Rao</dc:creator>
  <cp:lastModifiedBy>RammohanRao</cp:lastModifiedBy>
  <cp:revision>25</cp:revision>
  <dcterms:created xsi:type="dcterms:W3CDTF">2021-11-22T11:13:45Z</dcterms:created>
  <dcterms:modified xsi:type="dcterms:W3CDTF">2021-12-01T14:04:30Z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73dd1fcc-24d7-4f55-9dc2-c1518f171327_Enabled">
    <vt:lpwstr>true</vt:lpwstr>
  </property>
  <property fmtid="{D5CDD505-2E9C-101B-9397-08002B2CF9AE}" pid="4" name="MSIP_Label_73dd1fcc-24d7-4f55-9dc2-c1518f171327_SetDate">
    <vt:lpwstr>2021-12-01T14:04:30Z</vt:lpwstr>
  </property>
  <property fmtid="{D5CDD505-2E9C-101B-9397-08002B2CF9AE}" pid="5" name="MSIP_Label_73dd1fcc-24d7-4f55-9dc2-c1518f171327_Method">
    <vt:lpwstr>Privileged</vt:lpwstr>
  </property>
  <property fmtid="{D5CDD505-2E9C-101B-9397-08002B2CF9AE}" pid="6" name="MSIP_Label_73dd1fcc-24d7-4f55-9dc2-c1518f171327_Name">
    <vt:lpwstr>No Protection (Label Only) - Internal Use</vt:lpwstr>
  </property>
  <property fmtid="{D5CDD505-2E9C-101B-9397-08002B2CF9AE}" pid="7" name="MSIP_Label_73dd1fcc-24d7-4f55-9dc2-c1518f171327_SiteId">
    <vt:lpwstr>945c199a-83a2-4e80-9f8c-5a91be5752dd</vt:lpwstr>
  </property>
  <property fmtid="{D5CDD505-2E9C-101B-9397-08002B2CF9AE}" pid="8" name="MSIP_Label_73dd1fcc-24d7-4f55-9dc2-c1518f171327_ActionId">
    <vt:lpwstr>64c9791c-894d-476f-9ceb-00ddd66d793f</vt:lpwstr>
  </property>
  <property fmtid="{D5CDD505-2E9C-101B-9397-08002B2CF9AE}" pid="9" name="MSIP_Label_73dd1fcc-24d7-4f55-9dc2-c1518f171327_ContentBits">
    <vt:lpwstr>2</vt:lpwstr>
  </property>
</Properties>
</file>