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92" r:id="rId7"/>
    <p:sldId id="286" r:id="rId8"/>
    <p:sldId id="261" r:id="rId9"/>
    <p:sldId id="288" r:id="rId10"/>
    <p:sldId id="290" r:id="rId11"/>
    <p:sldId id="29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7/24/2021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Diabetes </a:t>
            </a:r>
            <a:r>
              <a:rPr lang="en-US" dirty="0" err="1"/>
              <a:t>Predection</a:t>
            </a:r>
            <a:r>
              <a:rPr lang="en-US" dirty="0"/>
              <a:t>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spc="0" dirty="0"/>
              <a:t>Ram Krishna Behera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52028"/>
            <a:ext cx="11214100" cy="535531"/>
          </a:xfrm>
        </p:spPr>
        <p:txBody>
          <a:bodyPr/>
          <a:lstStyle/>
          <a:p>
            <a:r>
              <a:rPr lang="en-US" dirty="0"/>
              <a:t>Topics to be Discussed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887558"/>
            <a:ext cx="10954428" cy="5504363"/>
          </a:xfrm>
        </p:spPr>
        <p:txBody>
          <a:bodyPr/>
          <a:lstStyle/>
          <a:p>
            <a:pPr algn="just"/>
            <a:r>
              <a:rPr lang="en-US" dirty="0"/>
              <a:t>Diabetes Predictions using Python</a:t>
            </a:r>
          </a:p>
          <a:p>
            <a:pPr algn="just"/>
            <a:r>
              <a:rPr lang="en-US" dirty="0"/>
              <a:t>Types of </a:t>
            </a:r>
            <a:r>
              <a:rPr lang="en-US" dirty="0" err="1"/>
              <a:t>Datas</a:t>
            </a:r>
            <a:endParaRPr lang="en-US" dirty="0"/>
          </a:p>
          <a:p>
            <a:pPr algn="just"/>
            <a:r>
              <a:rPr lang="en-US" dirty="0"/>
              <a:t>Steps of implementing the project</a:t>
            </a:r>
          </a:p>
          <a:p>
            <a:pPr algn="just"/>
            <a:r>
              <a:rPr lang="en-US" dirty="0"/>
              <a:t>Software and library Required</a:t>
            </a:r>
          </a:p>
          <a:p>
            <a:pPr algn="just"/>
            <a:r>
              <a:rPr lang="en-US" dirty="0"/>
              <a:t>Algorithm used</a:t>
            </a:r>
          </a:p>
          <a:p>
            <a:pPr algn="just"/>
            <a:r>
              <a:rPr lang="en-US" dirty="0"/>
              <a:t>Conclusion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52028"/>
            <a:ext cx="11214100" cy="535531"/>
          </a:xfrm>
        </p:spPr>
        <p:txBody>
          <a:bodyPr/>
          <a:lstStyle/>
          <a:p>
            <a:r>
              <a:rPr lang="en-US" dirty="0"/>
              <a:t>Diabetes Prediction </a:t>
            </a:r>
            <a:r>
              <a:rPr lang="en-US" sz="2400" dirty="0"/>
              <a:t>using python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887558"/>
            <a:ext cx="10954428" cy="5504363"/>
          </a:xfrm>
        </p:spPr>
        <p:txBody>
          <a:bodyPr/>
          <a:lstStyle/>
          <a:p>
            <a:pPr algn="just"/>
            <a:r>
              <a:rPr lang="en-US" dirty="0"/>
              <a:t>Diabetes has become one of the major causes of national disease and death in most countries. </a:t>
            </a:r>
          </a:p>
          <a:p>
            <a:pPr algn="just"/>
            <a:r>
              <a:rPr lang="en-US"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dirty="0"/>
              <a:t>With the development of Data mining, researchers find that machine learning is playing an increasingly important role in diabetes research. </a:t>
            </a:r>
          </a:p>
          <a:p>
            <a:pPr algn="just"/>
            <a:r>
              <a:rPr lang="en-US" dirty="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r>
              <a:rPr lang="en-US" dirty="0"/>
              <a:t>So this project provides a survey of machine learning techniques that has been applied to diabetes data screening and diagnosis of the disease.</a:t>
            </a:r>
          </a:p>
          <a:p>
            <a:pPr algn="just"/>
            <a:r>
              <a:rPr lang="en-US" dirty="0"/>
              <a:t> In this project, conventional machine learning techniques are described in early screening and diagnosis of diabetes.</a:t>
            </a:r>
          </a:p>
          <a:p>
            <a:pPr algn="just"/>
            <a:r>
              <a:rPr lang="en-US" dirty="0"/>
              <a:t> More over deep learning techniques which have a significance of biomedical effect are also described.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6447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11" name="Content Placeholder 3" descr="499c26d7e958bea1b34d7fdfbb3e8dc1.png">
            <a:extLst>
              <a:ext uri="{FF2B5EF4-FFF2-40B4-BE49-F238E27FC236}">
                <a16:creationId xmlns:a16="http://schemas.microsoft.com/office/drawing/2014/main" id="{91C58F51-D1A3-4EE9-9AEE-CB0511533F91}"/>
              </a:ext>
            </a:extLst>
          </p:cNvPr>
          <p:cNvPicPr>
            <a:picLocks noChangeAspect="1"/>
          </p:cNvPicPr>
          <p:nvPr/>
        </p:nvPicPr>
        <p:blipFill>
          <a:blip r:embed="rId2"/>
          <a:stretch>
            <a:fillRect/>
          </a:stretch>
        </p:blipFill>
        <p:spPr>
          <a:xfrm>
            <a:off x="1127464" y="779847"/>
            <a:ext cx="9419208" cy="5298305"/>
          </a:xfrm>
          <a:prstGeom prst="rect">
            <a:avLst/>
          </a:prstGeom>
        </p:spPr>
      </p:pic>
    </p:spTree>
    <p:extLst>
      <p:ext uri="{BB962C8B-B14F-4D97-AF65-F5344CB8AC3E}">
        <p14:creationId xmlns:p14="http://schemas.microsoft.com/office/powerpoint/2010/main" val="2132339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Steps of Implementing the project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6" name="Content Placeholder 3" descr="mlsteps-1024x380.png">
            <a:extLst>
              <a:ext uri="{FF2B5EF4-FFF2-40B4-BE49-F238E27FC236}">
                <a16:creationId xmlns:a16="http://schemas.microsoft.com/office/drawing/2014/main" id="{EA48EF79-C6C8-48C6-9F4A-E6800E24B791}"/>
              </a:ext>
            </a:extLst>
          </p:cNvPr>
          <p:cNvPicPr>
            <a:picLocks noChangeAspect="1"/>
          </p:cNvPicPr>
          <p:nvPr/>
        </p:nvPicPr>
        <p:blipFill>
          <a:blip r:embed="rId2"/>
          <a:stretch>
            <a:fillRect/>
          </a:stretch>
        </p:blipFill>
        <p:spPr>
          <a:xfrm>
            <a:off x="444500" y="1826668"/>
            <a:ext cx="11380556" cy="4223253"/>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52028"/>
            <a:ext cx="11214100" cy="535531"/>
          </a:xfrm>
        </p:spPr>
        <p:txBody>
          <a:bodyPr/>
          <a:lstStyle/>
          <a:p>
            <a:r>
              <a:rPr lang="en-US" dirty="0" err="1"/>
              <a:t>Softwares</a:t>
            </a:r>
            <a:r>
              <a:rPr lang="en-US" dirty="0"/>
              <a:t> and Libraries Required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047564"/>
            <a:ext cx="10954428" cy="5267511"/>
          </a:xfrm>
        </p:spPr>
        <p:txBody>
          <a:bodyPr/>
          <a:lstStyle/>
          <a:p>
            <a:pPr marL="0" indent="0">
              <a:buNone/>
            </a:pPr>
            <a:r>
              <a:rPr lang="en-US" dirty="0" err="1"/>
              <a:t>Softwares</a:t>
            </a:r>
            <a:r>
              <a:rPr lang="en-US" dirty="0"/>
              <a:t>:</a:t>
            </a:r>
          </a:p>
          <a:p>
            <a:r>
              <a:rPr lang="en-US" dirty="0"/>
              <a:t>Anaconda Navigator -</a:t>
            </a:r>
            <a:r>
              <a:rPr lang="en-US" dirty="0" err="1"/>
              <a:t>Jupyter</a:t>
            </a:r>
            <a:r>
              <a:rPr lang="en-US" dirty="0"/>
              <a:t> notebook.</a:t>
            </a:r>
          </a:p>
          <a:p>
            <a:r>
              <a:rPr lang="en-US" dirty="0"/>
              <a:t>Kaggle notebook for dataset-PIMA Indian diabetes   dataset.</a:t>
            </a:r>
          </a:p>
          <a:p>
            <a:pPr>
              <a:buNone/>
            </a:pPr>
            <a:r>
              <a:rPr lang="en-US" dirty="0"/>
              <a:t>Libraries:</a:t>
            </a:r>
          </a:p>
          <a:p>
            <a:r>
              <a:rPr lang="en-US" dirty="0"/>
              <a:t>Pandas</a:t>
            </a:r>
          </a:p>
          <a:p>
            <a:r>
              <a:rPr lang="en-US" dirty="0" err="1"/>
              <a:t>Numpy</a:t>
            </a:r>
            <a:endParaRPr lang="en-US" dirty="0"/>
          </a:p>
          <a:p>
            <a:r>
              <a:rPr lang="en-US" dirty="0" err="1"/>
              <a:t>ScikitLearn</a:t>
            </a:r>
            <a:r>
              <a:rPr lang="en-US" dirty="0"/>
              <a:t>.</a:t>
            </a:r>
          </a:p>
          <a:p>
            <a:r>
              <a:rPr lang="en-US" dirty="0"/>
              <a:t>Seaborn.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698868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52028"/>
            <a:ext cx="11214100" cy="535531"/>
          </a:xfrm>
        </p:spPr>
        <p:txBody>
          <a:bodyPr/>
          <a:lstStyle/>
          <a:p>
            <a:r>
              <a:rPr lang="en-US" dirty="0"/>
              <a:t>Algorithms Used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047564"/>
            <a:ext cx="10954428" cy="5267511"/>
          </a:xfrm>
        </p:spPr>
        <p:txBody>
          <a:bodyPr/>
          <a:lstStyle/>
          <a:p>
            <a:r>
              <a:rPr lang="en-US" dirty="0" err="1"/>
              <a:t>KNeighborsClassifier</a:t>
            </a:r>
            <a:endParaRPr lang="en-US" dirty="0"/>
          </a:p>
          <a:p>
            <a:r>
              <a:rPr lang="en-US" dirty="0"/>
              <a:t>Support Vector </a:t>
            </a:r>
            <a:r>
              <a:rPr lang="en-US" dirty="0" err="1"/>
              <a:t>Classifer</a:t>
            </a:r>
            <a:endParaRPr lang="en-US" dirty="0"/>
          </a:p>
          <a:p>
            <a:r>
              <a:rPr lang="en-US" dirty="0" err="1"/>
              <a:t>GaussianNb</a:t>
            </a:r>
            <a:endParaRPr lang="en-US" dirty="0"/>
          </a:p>
          <a:p>
            <a:r>
              <a:rPr lang="en-US" dirty="0"/>
              <a:t>Random forest classifier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440223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52028"/>
            <a:ext cx="11214100" cy="535531"/>
          </a:xfrm>
        </p:spPr>
        <p:txBody>
          <a:bodyPr/>
          <a:lstStyle/>
          <a:p>
            <a:r>
              <a:rPr lang="en-US" dirty="0"/>
              <a:t>Conclusion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047564"/>
            <a:ext cx="10954428" cy="5267511"/>
          </a:xfrm>
        </p:spPr>
        <p:txBody>
          <a:bodyPr/>
          <a:lstStyle/>
          <a:p>
            <a:pPr lvl="0"/>
            <a:r>
              <a:rPr lang="en-US" dirty="0"/>
              <a:t>The main aim of this project was to design and implement Diabetes Prediction Using Machine Learning Methods and Performance Analysis of that methods and it has been achieved successfully. </a:t>
            </a:r>
          </a:p>
          <a:p>
            <a:pPr lvl="0"/>
            <a:r>
              <a:rPr lang="en-US" dirty="0"/>
              <a:t>The proposed approach uses various classification and ensemble learning method in which SVM, KNN, Random Forest, Decision Tree, Logistic Regression and Gradient Boosting classifiers are used. </a:t>
            </a:r>
          </a:p>
          <a:p>
            <a:pPr lvl="0"/>
            <a:r>
              <a:rPr lang="en-US" dirty="0"/>
              <a:t>The Experimental results can be assist health care to predict and make early decision to cure diabetes and save humans life.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29039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29</TotalTime>
  <Words>393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Trade Gothic LT Pro</vt:lpstr>
      <vt:lpstr>Trebuchet MS</vt:lpstr>
      <vt:lpstr>Office Theme</vt:lpstr>
      <vt:lpstr>Diabetes Predection  </vt:lpstr>
      <vt:lpstr>Topics to be Discussed</vt:lpstr>
      <vt:lpstr>Diabetes Prediction using python</vt:lpstr>
      <vt:lpstr>PowerPoint Presentation</vt:lpstr>
      <vt:lpstr>Steps of Implementing the project</vt:lpstr>
      <vt:lpstr>Softwares and Libraries Required</vt:lpstr>
      <vt:lpstr>Algorithms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Predection</dc:title>
  <dc:creator>ramkrishna behera</dc:creator>
  <cp:lastModifiedBy>ramkrishna behera</cp:lastModifiedBy>
  <cp:revision>4</cp:revision>
  <dcterms:created xsi:type="dcterms:W3CDTF">2021-07-24T14:28:49Z</dcterms:created>
  <dcterms:modified xsi:type="dcterms:W3CDTF">2021-07-24T14:58:05Z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