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98"/>
    <p:restoredTop sz="94647"/>
  </p:normalViewPr>
  <p:slideViewPr>
    <p:cSldViewPr snapToGrid="0" snapToObjects="1">
      <p:cViewPr>
        <p:scale>
          <a:sx n="170" d="100"/>
          <a:sy n="170" d="100"/>
        </p:scale>
        <p:origin x="-19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5B31-181D-1C44-9363-72F905E9EA1A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75DB-2852-F94C-BC1D-BB7FB972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0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5B31-181D-1C44-9363-72F905E9EA1A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75DB-2852-F94C-BC1D-BB7FB972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6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5B31-181D-1C44-9363-72F905E9EA1A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75DB-2852-F94C-BC1D-BB7FB972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0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5B31-181D-1C44-9363-72F905E9EA1A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75DB-2852-F94C-BC1D-BB7FB972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2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5B31-181D-1C44-9363-72F905E9EA1A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75DB-2852-F94C-BC1D-BB7FB972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7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5B31-181D-1C44-9363-72F905E9EA1A}" type="datetimeFigureOut">
              <a:rPr lang="en-US" smtClean="0"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75DB-2852-F94C-BC1D-BB7FB972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0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5B31-181D-1C44-9363-72F905E9EA1A}" type="datetimeFigureOut">
              <a:rPr lang="en-US" smtClean="0"/>
              <a:t>8/11/16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75DB-2852-F94C-BC1D-BB7FB972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5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5B31-181D-1C44-9363-72F905E9EA1A}" type="datetimeFigureOut">
              <a:rPr lang="en-US" smtClean="0"/>
              <a:t>8/11/16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75DB-2852-F94C-BC1D-BB7FB972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5B31-181D-1C44-9363-72F905E9EA1A}" type="datetimeFigureOut">
              <a:rPr lang="en-US" smtClean="0"/>
              <a:t>8/11/16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75DB-2852-F94C-BC1D-BB7FB972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8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5B31-181D-1C44-9363-72F905E9EA1A}" type="datetimeFigureOut">
              <a:rPr lang="en-US" smtClean="0"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75DB-2852-F94C-BC1D-BB7FB972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5B31-181D-1C44-9363-72F905E9EA1A}" type="datetimeFigureOut">
              <a:rPr lang="en-US" smtClean="0"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75DB-2852-F94C-BC1D-BB7FB972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4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5B31-181D-1C44-9363-72F905E9EA1A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B75DB-2852-F94C-BC1D-BB7FB972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1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3826" y="503583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1378226" y="960783"/>
            <a:ext cx="2186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64835" y="503583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4943061" y="1709531"/>
            <a:ext cx="914400" cy="121615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96748" y="1577008"/>
            <a:ext cx="450574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9148" y="1729408"/>
            <a:ext cx="450574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01548" y="1881808"/>
            <a:ext cx="450574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3826" y="3584714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78226" y="4041914"/>
            <a:ext cx="2186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64835" y="3584714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chrome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733801" y="4810539"/>
            <a:ext cx="450574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86201" y="4962939"/>
            <a:ext cx="450574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38601" y="5115339"/>
            <a:ext cx="450574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25617" y="962196"/>
            <a:ext cx="2968487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</p:cNvCxnSpPr>
          <p:nvPr/>
        </p:nvCxnSpPr>
        <p:spPr>
          <a:xfrm>
            <a:off x="4479235" y="4041914"/>
            <a:ext cx="3061252" cy="0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90348" y="591451"/>
            <a:ext cx="74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exec()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94806" y="591451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fork()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584561" y="3672581"/>
            <a:ext cx="74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exec()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10331" y="3672581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fork()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95161" y="53268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bind()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23333" y="4009648"/>
            <a:ext cx="107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connect()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00698" y="4017138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socket()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857461" y="532680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socket()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84011" y="1062484"/>
            <a:ext cx="813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write()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47234" y="795243"/>
            <a:ext cx="7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read()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7509166" y="962196"/>
            <a:ext cx="22911" cy="3079717"/>
          </a:xfrm>
          <a:prstGeom prst="line">
            <a:avLst/>
          </a:prstGeom>
          <a:ln>
            <a:headEnd type="triangle" w="lg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54250" y="364788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close()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694527" y="132504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close()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639275" y="3110512"/>
            <a:ext cx="813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write()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667340" y="532680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listen()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698366" y="3382494"/>
            <a:ext cx="7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read()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578626" y="123331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open()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63577" y="1241276"/>
            <a:ext cx="7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read()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552122" y="123331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close()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659983" y="4009648"/>
            <a:ext cx="66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exit()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650043" y="4028987"/>
            <a:ext cx="72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20" grpId="0" animBg="1"/>
      <p:bldP spid="20" grpId="1" animBg="1"/>
      <p:bldP spid="21" grpId="0" animBg="1"/>
      <p:bldP spid="22" grpId="0" animBg="1"/>
      <p:bldP spid="23" grpId="0" animBg="1"/>
      <p:bldP spid="38" grpId="0" build="allAtOnce"/>
      <p:bldP spid="39" grpId="0"/>
      <p:bldP spid="39" grpId="1"/>
      <p:bldP spid="40" grpId="0"/>
      <p:bldP spid="40" grpId="1"/>
      <p:bldP spid="41" grpId="0"/>
      <p:bldP spid="41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8" grpId="0"/>
      <p:bldP spid="48" grpId="1"/>
      <p:bldP spid="53" grpId="0"/>
      <p:bldP spid="53" grpId="1"/>
      <p:bldP spid="54" grpId="0"/>
      <p:bldP spid="55" grpId="0"/>
      <p:bldP spid="55" grpId="1"/>
      <p:bldP spid="56" grpId="0"/>
      <p:bldP spid="56" grpId="1"/>
      <p:bldP spid="57" grpId="0"/>
      <p:bldP spid="57" grpId="1"/>
      <p:bldP spid="58" grpId="0"/>
      <p:bldP spid="60" grpId="1"/>
      <p:bldP spid="61" grpId="0"/>
      <p:bldP spid="63" grpId="0"/>
      <p:bldP spid="63" grpId="1"/>
      <p:bldP spid="64" grpId="0"/>
      <p:bldP spid="64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44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Neville-Neil</dc:creator>
  <cp:lastModifiedBy>George Neville-Neil</cp:lastModifiedBy>
  <cp:revision>12</cp:revision>
  <dcterms:created xsi:type="dcterms:W3CDTF">2016-08-11T18:43:44Z</dcterms:created>
  <dcterms:modified xsi:type="dcterms:W3CDTF">2016-08-11T20:09:43Z</dcterms:modified>
</cp:coreProperties>
</file>