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85"/>
  </p:normalViewPr>
  <p:slideViewPr>
    <p:cSldViewPr snapToGrid="0" snapToObjects="1">
      <p:cViewPr>
        <p:scale>
          <a:sx n="120" d="100"/>
          <a:sy n="12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720F5-B36D-F044-8ECF-58C3AADD4FFA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98FD-2DE3-2242-AB42-1050745E6125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4C58-1FC4-1540-81EE-6BBA0CF83C34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2375-3BBF-904C-8051-E98C412ED03A}" type="datetime1">
              <a:rPr lang="en-US" smtClean="0"/>
              <a:t>12/3/16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586BC-7856-1741-AD0B-EE33EC4E518D}" type="datetime1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C5D8-AF87-324D-95D3-D6D54E182293}" type="datetime1">
              <a:rPr lang="en-US" smtClean="0"/>
              <a:t>12/3/16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68BA-6094-444C-97BA-6FC7A2877310}" type="datetime1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D35-E83C-5548-B1FB-76D71419F52A}" type="datetime1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0633-7A4C-7745-9F88-15180C289BA2}" type="datetime1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6BC41-C466-2842-BADB-5022C22F5798}" type="datetime1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B2BC-05B3-8145-BF40-0F0FCDD2882A}" type="datetime1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AFC88FFC-6D65-4647-AF0B-491B52EDC8EB}" type="datetime1">
              <a:rPr lang="en-US" smtClean="0"/>
              <a:t>12/3/16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 Look Inside FreeBSD with DTrace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Look Inside FreeBSD with </a:t>
            </a:r>
            <a:r>
              <a:rPr lang="en-US" dirty="0" err="1" smtClean="0"/>
              <a:t>DTrace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george</a:t>
            </a:r>
            <a:r>
              <a:rPr lang="en-US" dirty="0" smtClean="0"/>
              <a:t> </a:t>
            </a:r>
            <a:r>
              <a:rPr lang="en-US" dirty="0" err="1" smtClean="0"/>
              <a:t>neville-neil</a:t>
            </a:r>
            <a:endParaRPr lang="en-US" dirty="0" smtClean="0"/>
          </a:p>
          <a:p>
            <a:r>
              <a:rPr lang="en-US" dirty="0" err="1" smtClean="0"/>
              <a:t>gnn@freebsd.org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err="1"/>
              <a:t>DTrace</a:t>
            </a:r>
            <a:endParaRPr lang="en-US" dirty="0"/>
          </a:p>
          <a:p>
            <a:r>
              <a:rPr lang="en-US" dirty="0" smtClean="0"/>
              <a:t>Processes </a:t>
            </a:r>
            <a:r>
              <a:rPr lang="en-US" dirty="0"/>
              <a:t>and the Process Model </a:t>
            </a:r>
            <a:endParaRPr lang="en-US" dirty="0" smtClean="0"/>
          </a:p>
          <a:p>
            <a:r>
              <a:rPr lang="en-US" dirty="0" smtClean="0"/>
              <a:t>Scheduler</a:t>
            </a:r>
            <a:endParaRPr lang="en-US" dirty="0"/>
          </a:p>
          <a:p>
            <a:r>
              <a:rPr lang="en-US" dirty="0" smtClean="0"/>
              <a:t>Locking</a:t>
            </a:r>
            <a:endParaRPr lang="en-US" dirty="0"/>
          </a:p>
          <a:p>
            <a:r>
              <a:rPr lang="en-US" dirty="0" smtClean="0"/>
              <a:t>Tomorrow</a:t>
            </a:r>
            <a:endParaRPr lang="en-US" dirty="0"/>
          </a:p>
          <a:p>
            <a:pPr lvl="1"/>
            <a:r>
              <a:rPr lang="en-US" dirty="0" smtClean="0"/>
              <a:t>Networking </a:t>
            </a:r>
          </a:p>
          <a:p>
            <a:pPr lvl="1"/>
            <a:r>
              <a:rPr lang="en-US" dirty="0" smtClean="0"/>
              <a:t>Filesystems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Understand key kernel concepts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Become comfortable with </a:t>
            </a:r>
            <a:r>
              <a:rPr lang="en-US" dirty="0" err="1"/>
              <a:t>DTrace</a:t>
            </a:r>
            <a:endParaRPr lang="en-US" dirty="0"/>
          </a:p>
          <a:p>
            <a:r>
              <a:rPr lang="en-US" dirty="0"/>
              <a:t>• Terminology</a:t>
            </a:r>
          </a:p>
          <a:p>
            <a:r>
              <a:rPr lang="en-US" dirty="0"/>
              <a:t>• Basic Usage</a:t>
            </a:r>
          </a:p>
          <a:p>
            <a:r>
              <a:rPr lang="en-US" dirty="0"/>
              <a:t>• Advanced Scripting</a:t>
            </a:r>
          </a:p>
          <a:p>
            <a:r>
              <a:rPr lang="en-US" dirty="0"/>
              <a:t>• Explore on your own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[An OS is] </a:t>
            </a:r>
            <a:r>
              <a:rPr lang="en-US" dirty="0" smtClean="0"/>
              <a:t>the low-level </a:t>
            </a:r>
            <a:r>
              <a:rPr lang="en-US" dirty="0"/>
              <a:t>software that supports a computer’s basic functions, such as scheduling tasks and controlling peripherals. - Google hive </a:t>
            </a:r>
            <a:r>
              <a:rPr lang="en-US" dirty="0" smtClean="0"/>
              <a:t>mind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... are for general-purpose computers</a:t>
            </a:r>
          </a:p>
          <a:p>
            <a:r>
              <a:rPr lang="en-US" dirty="0"/>
              <a:t>• Servers, workstations, mobile devices</a:t>
            </a:r>
          </a:p>
          <a:p>
            <a:r>
              <a:rPr lang="en-US" dirty="0"/>
              <a:t>• Run ‘applications’ – i.e., software unknown at design time</a:t>
            </a:r>
          </a:p>
          <a:p>
            <a:r>
              <a:rPr lang="en-US" dirty="0"/>
              <a:t>• Abstract the hardware, provide ‘class libraries’</a:t>
            </a:r>
          </a:p>
          <a:p>
            <a:r>
              <a:rPr lang="en-US" dirty="0"/>
              <a:t>• E.g., Windows, Mac OS X, Android, iOS, Linux, FreeBSD,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General-purpose operating systems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space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smtClean="0"/>
              <a:t>shells</a:t>
            </a:r>
          </a:p>
          <a:p>
            <a:r>
              <a:rPr lang="en-US" dirty="0" smtClean="0"/>
              <a:t>management tools</a:t>
            </a:r>
          </a:p>
          <a:p>
            <a:r>
              <a:rPr lang="en-US" dirty="0" smtClean="0"/>
              <a:t>daemons</a:t>
            </a:r>
            <a:endParaRPr lang="en-US" dirty="0"/>
          </a:p>
          <a:p>
            <a:r>
              <a:rPr lang="en-US" dirty="0"/>
              <a:t>Run-time </a:t>
            </a:r>
            <a:r>
              <a:rPr lang="en-US" dirty="0" smtClean="0"/>
              <a:t>linker</a:t>
            </a:r>
          </a:p>
          <a:p>
            <a:r>
              <a:rPr lang="en-US" dirty="0" smtClean="0"/>
              <a:t>system libraries</a:t>
            </a:r>
          </a:p>
          <a:p>
            <a:r>
              <a:rPr lang="en-US" dirty="0" smtClean="0"/>
              <a:t>tracing </a:t>
            </a:r>
            <a:r>
              <a:rPr lang="en-US" dirty="0"/>
              <a:t>facilities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err="1" smtClean="0"/>
              <a:t>hypercalls</a:t>
            </a:r>
            <a:endParaRPr lang="en-US" dirty="0" smtClean="0"/>
          </a:p>
          <a:p>
            <a:r>
              <a:rPr lang="en-US" dirty="0" smtClean="0"/>
              <a:t>remote </a:t>
            </a:r>
            <a:r>
              <a:rPr lang="en-US" dirty="0"/>
              <a:t>procedure call (RPC)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filesystems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28822" y="1945758"/>
            <a:ext cx="0" cy="401477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4465976" y="367886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an operating system do?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hardware-software surface (cf. compilers)</a:t>
            </a:r>
          </a:p>
          <a:p>
            <a:r>
              <a:rPr lang="en-US" dirty="0" smtClean="0"/>
              <a:t>System </a:t>
            </a:r>
            <a:r>
              <a:rPr lang="en-US" dirty="0"/>
              <a:t>management: bootstrap, shutdown, watchdogs</a:t>
            </a:r>
          </a:p>
          <a:p>
            <a:r>
              <a:rPr lang="en-US" dirty="0" smtClean="0"/>
              <a:t>Low-level </a:t>
            </a:r>
            <a:r>
              <a:rPr lang="en-US" dirty="0"/>
              <a:t>abstractions and services</a:t>
            </a:r>
          </a:p>
          <a:p>
            <a:pPr lvl="1"/>
            <a:r>
              <a:rPr lang="en-US" dirty="0" smtClean="0"/>
              <a:t>Programming</a:t>
            </a:r>
            <a:r>
              <a:rPr lang="en-US" dirty="0"/>
              <a:t>: processes, threads, IPC, program model</a:t>
            </a:r>
          </a:p>
          <a:p>
            <a:pPr lvl="1"/>
            <a:r>
              <a:rPr lang="en-US" dirty="0" smtClean="0"/>
              <a:t>Resource </a:t>
            </a:r>
            <a:r>
              <a:rPr lang="en-US" dirty="0"/>
              <a:t>sharing: scheduling, multiplexing, </a:t>
            </a:r>
            <a:r>
              <a:rPr lang="en-US" dirty="0" err="1"/>
              <a:t>virtualisation</a:t>
            </a:r>
            <a:endParaRPr lang="en-US" dirty="0"/>
          </a:p>
          <a:p>
            <a:pPr lvl="1"/>
            <a:r>
              <a:rPr lang="en-US" dirty="0" smtClean="0"/>
              <a:t>I/O</a:t>
            </a:r>
            <a:r>
              <a:rPr lang="en-US" dirty="0"/>
              <a:t>: device drivers, local/distributed filesystems, </a:t>
            </a:r>
            <a:r>
              <a:rPr lang="en-US" dirty="0" smtClean="0"/>
              <a:t>network stack</a:t>
            </a:r>
            <a:endParaRPr lang="en-US" dirty="0"/>
          </a:p>
          <a:p>
            <a:pPr lvl="1"/>
            <a:r>
              <a:rPr lang="en-US" dirty="0" smtClean="0"/>
              <a:t>Security</a:t>
            </a:r>
            <a:r>
              <a:rPr lang="en-US" dirty="0"/>
              <a:t>: authentication, encryption, permissions, </a:t>
            </a:r>
            <a:r>
              <a:rPr lang="en-US" dirty="0" smtClean="0"/>
              <a:t>labels, audit</a:t>
            </a:r>
          </a:p>
          <a:p>
            <a:pPr lvl="1"/>
            <a:r>
              <a:rPr lang="en-US" dirty="0" smtClean="0"/>
              <a:t>Local or remote access: console, window system, SSH</a:t>
            </a:r>
          </a:p>
          <a:p>
            <a:r>
              <a:rPr lang="en-US" dirty="0" smtClean="0"/>
              <a:t>Libraries</a:t>
            </a:r>
            <a:r>
              <a:rPr lang="en-US" dirty="0"/>
              <a:t>: math, protocols, RPC, cryptography, UI, </a:t>
            </a:r>
            <a:r>
              <a:rPr lang="en-US" dirty="0" smtClean="0"/>
              <a:t>multimedia</a:t>
            </a:r>
          </a:p>
          <a:p>
            <a:r>
              <a:rPr lang="en-US" dirty="0" smtClean="0"/>
              <a:t>Other stuff: system log, debugging, profiling, tracing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operating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Key </a:t>
            </a:r>
            <a:r>
              <a:rPr lang="en-US" dirty="0"/>
              <a:t>interface between hardware and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Strong </a:t>
            </a:r>
            <a:r>
              <a:rPr lang="en-US" dirty="0"/>
              <a:t>influence on whole-system performance</a:t>
            </a:r>
          </a:p>
          <a:p>
            <a:r>
              <a:rPr lang="en-US" dirty="0" smtClean="0"/>
              <a:t>Critical </a:t>
            </a:r>
            <a:r>
              <a:rPr lang="en-US" dirty="0"/>
              <a:t>foundation for computer security</a:t>
            </a:r>
          </a:p>
          <a:p>
            <a:r>
              <a:rPr lang="en-US" dirty="0" smtClean="0"/>
              <a:t>Exciting </a:t>
            </a:r>
            <a:r>
              <a:rPr lang="en-US" dirty="0"/>
              <a:t>programming techniques, algorithms, problems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memory; network stacks; filesystems; runtime linkers; ...</a:t>
            </a:r>
          </a:p>
          <a:p>
            <a:r>
              <a:rPr lang="en-US" dirty="0" smtClean="0"/>
              <a:t>Co-evolves </a:t>
            </a:r>
            <a:r>
              <a:rPr lang="en-US" dirty="0"/>
              <a:t>with platforms, applications, users</a:t>
            </a:r>
          </a:p>
          <a:p>
            <a:r>
              <a:rPr lang="en-US" dirty="0" smtClean="0"/>
              <a:t>Multiple </a:t>
            </a:r>
            <a:r>
              <a:rPr lang="en-US" dirty="0"/>
              <a:t>active research communities</a:t>
            </a:r>
          </a:p>
          <a:p>
            <a:r>
              <a:rPr lang="en-US" dirty="0" smtClean="0"/>
              <a:t>Reusable </a:t>
            </a:r>
            <a:r>
              <a:rPr lang="en-US" dirty="0"/>
              <a:t>techniques for building complex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Boatloads </a:t>
            </a:r>
            <a:r>
              <a:rPr lang="en-US" dirty="0"/>
              <a:t>of fun (best text adventure ever)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Source</a:t>
            </a:r>
          </a:p>
          <a:p>
            <a:r>
              <a:rPr lang="en-US" dirty="0" smtClean="0"/>
              <a:t>Unix</a:t>
            </a:r>
            <a:endParaRPr lang="en-US" dirty="0"/>
          </a:p>
          <a:p>
            <a:r>
              <a:rPr lang="en-US" dirty="0" err="1" smtClean="0"/>
              <a:t>Posix</a:t>
            </a:r>
            <a:endParaRPr lang="en-US" dirty="0"/>
          </a:p>
          <a:p>
            <a:r>
              <a:rPr lang="en-US" dirty="0" smtClean="0"/>
              <a:t>Complete </a:t>
            </a:r>
            <a:r>
              <a:rPr lang="en-US" dirty="0"/>
              <a:t>System </a:t>
            </a:r>
            <a:endParaRPr lang="en-US" dirty="0" smtClean="0"/>
          </a:p>
          <a:p>
            <a:r>
              <a:rPr lang="en-US" dirty="0" smtClean="0"/>
              <a:t>20 </a:t>
            </a:r>
            <a:r>
              <a:rPr lang="en-US" dirty="0"/>
              <a:t>years of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Used in real systems around the world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Look Inside FreeBSD with DTrace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7EAF48B-7669-044A-995A-B3039D5C7F66}" vid="{6637072C-BEA3-5E46-8B33-37598DD532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420</Words>
  <Application>Microsoft Macintosh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Gill Sans MT</vt:lpstr>
      <vt:lpstr>FreeBSDFoundation</vt:lpstr>
      <vt:lpstr>A Look Inside FreeBSD with DTrace</vt:lpstr>
      <vt:lpstr>Objectives</vt:lpstr>
      <vt:lpstr>What is an Operating System?</vt:lpstr>
      <vt:lpstr>What is an Operating System?</vt:lpstr>
      <vt:lpstr>General purpose operating systems</vt:lpstr>
      <vt:lpstr>General-purpose operating systems</vt:lpstr>
      <vt:lpstr>What does an operating system do?</vt:lpstr>
      <vt:lpstr>Why study operating systems?</vt:lpstr>
      <vt:lpstr>FreeBSD</vt:lpstr>
      <vt:lpstr>Course Overview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Products with FreeBSD</dc:title>
  <dc:creator>George Neville-Neil</dc:creator>
  <cp:lastModifiedBy>George Neville-Neil</cp:lastModifiedBy>
  <cp:revision>12</cp:revision>
  <dcterms:created xsi:type="dcterms:W3CDTF">2016-12-03T03:12:04Z</dcterms:created>
  <dcterms:modified xsi:type="dcterms:W3CDTF">2016-12-03T03:28:12Z</dcterms:modified>
</cp:coreProperties>
</file>