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2/9/17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Block Storage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5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smtClean="0"/>
              <a:t>Lab 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9553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0</TotalTime>
  <Words>16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Gill Sans MT</vt:lpstr>
      <vt:lpstr>FreeBSDFoundation</vt:lpstr>
      <vt:lpstr>Introduction to Operating Systems Block Storage Lab</vt:lpstr>
      <vt:lpstr>Block Storage Lab Exercises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Block Storage Lab</dc:title>
  <dc:creator>George Neville-Neil</dc:creator>
  <cp:lastModifiedBy>George Neville-Neil</cp:lastModifiedBy>
  <cp:revision>1</cp:revision>
  <dcterms:created xsi:type="dcterms:W3CDTF">2017-02-10T01:43:40Z</dcterms:created>
  <dcterms:modified xsi:type="dcterms:W3CDTF">2017-02-10T01:44:27Z</dcterms:modified>
</cp:coreProperties>
</file>