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6" r:id="rId1"/>
  </p:sldMasterIdLst>
  <p:notesMasterIdLst>
    <p:notesMasterId r:id="rId5"/>
  </p:notes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78"/>
    <p:restoredTop sz="94685"/>
  </p:normalViewPr>
  <p:slideViewPr>
    <p:cSldViewPr snapToGrid="0" snapToObjects="1">
      <p:cViewPr>
        <p:scale>
          <a:sx n="120" d="100"/>
          <a:sy n="120" d="100"/>
        </p:scale>
        <p:origin x="-71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E720-1243-6043-B4C4-6E31C619CC0A}" type="datetimeFigureOut">
              <a:rPr lang="en-US" smtClean="0"/>
              <a:t>2/7/17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6F827-BF4F-384D-AF8B-12EF9B7A0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8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C7D2-3843-074D-9A83-F18DE7D7DD8A}" type="datetime1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" y="21811"/>
            <a:ext cx="1614123" cy="738586"/>
          </a:xfrm>
          <a:prstGeom prst="rect">
            <a:avLst/>
          </a:prstGeom>
        </p:spPr>
      </p:pic>
      <p:pic>
        <p:nvPicPr>
          <p:cNvPr id="11" name="Picture 10" descr="FREEBSDF_Logo_Pos_CMYK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73" y="-428290"/>
            <a:ext cx="2118914" cy="163734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299F-DBA6-8144-8C5D-0535750AFB51}" type="datetime1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D0FE-1E91-D842-A8A8-8B23377F1877}" type="datetime1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t>2/7/17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F026-0185-804B-BF05-EA6EC33EA811}" type="datetime1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924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543987"/>
            <a:ext cx="4937760" cy="4325107"/>
          </a:xfrm>
        </p:spPr>
        <p:txBody>
          <a:bodyPr anchor="t" anchorCtr="0"/>
          <a:lstStyle>
            <a:lvl1pPr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543987"/>
            <a:ext cx="4937760" cy="4325108"/>
          </a:xfrm>
        </p:spPr>
        <p:txBody>
          <a:bodyPr anchor="t" anchorCtr="0"/>
          <a:lstStyle>
            <a:lvl1pPr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1AA58-E2C3-4F48-B04E-18D114E0E0D1}" type="datetime1">
              <a:rPr lang="en-US" smtClean="0"/>
              <a:t>2/7/17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CDD8-D400-0544-8ADA-779D39154084}" type="datetime1">
              <a:rPr lang="en-US" smtClean="0"/>
              <a:t>2/7/17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F57C-E466-5D4A-8BA1-0F2DC96E6599}" type="datetime1">
              <a:rPr lang="en-US" smtClean="0"/>
              <a:t>2/7/17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6B55-EA12-F74C-9AED-0C94E9DB5CD6}" type="datetime1">
              <a:rPr lang="en-US" smtClean="0"/>
              <a:t>2/7/17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5E2A1D4-BDD0-AA4F-B33D-67E210B458F1}" type="datetime1">
              <a:rPr lang="en-US" smtClean="0"/>
              <a:t>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F452-4A85-5248-B350-1D6DEB55B823}" type="datetime1">
              <a:rPr lang="en-US" smtClean="0"/>
              <a:t>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74608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81989"/>
            <a:ext cx="10058400" cy="428710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fld id="{53287F0B-3DC9-8F47-B5AF-DFDDA54774AE}" type="datetime1">
              <a:rPr lang="en-US" smtClean="0"/>
              <a:pPr/>
              <a:t>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(TITLE)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28016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79867"/>
            <a:ext cx="1181225" cy="540502"/>
          </a:xfrm>
          <a:prstGeom prst="rect">
            <a:avLst/>
          </a:prstGeom>
        </p:spPr>
      </p:pic>
      <p:pic>
        <p:nvPicPr>
          <p:cNvPr id="12" name="Picture 11" descr="FREEBSDF_Logo_Pos_CMYK.pdf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565" y="5337415"/>
            <a:ext cx="1723748" cy="122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8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Operating </a:t>
            </a:r>
            <a:r>
              <a:rPr lang="en-US" dirty="0" smtClean="0"/>
              <a:t>Systems</a:t>
            </a:r>
            <a:br>
              <a:rPr lang="en-US" dirty="0" smtClean="0"/>
            </a:br>
            <a:r>
              <a:rPr lang="en-US" dirty="0" smtClean="0"/>
              <a:t>Device Driver 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George Neville-Neil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010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Interface Drivers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of a complex device driver</a:t>
            </a:r>
          </a:p>
          <a:p>
            <a:r>
              <a:rPr lang="en-US" dirty="0" smtClean="0"/>
              <a:t>Uses an </a:t>
            </a:r>
            <a:r>
              <a:rPr lang="en-US" dirty="0" err="1" smtClean="0"/>
              <a:t>ioctl</a:t>
            </a:r>
            <a:r>
              <a:rPr lang="en-US" dirty="0" smtClean="0"/>
              <a:t>() routine to control configuration</a:t>
            </a:r>
          </a:p>
          <a:p>
            <a:r>
              <a:rPr lang="en-US" dirty="0" smtClean="0"/>
              <a:t>Two rings</a:t>
            </a:r>
          </a:p>
          <a:p>
            <a:pPr lvl="1"/>
            <a:r>
              <a:rPr lang="en-US" dirty="0" smtClean="0"/>
              <a:t>Receive</a:t>
            </a:r>
          </a:p>
          <a:p>
            <a:pPr lvl="1"/>
            <a:r>
              <a:rPr lang="en-US" dirty="0" smtClean="0"/>
              <a:t>Transmit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79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Driver Lab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Trigger your network </a:t>
            </a:r>
            <a:r>
              <a:rPr lang="en-US" dirty="0"/>
              <a:t>driver's </a:t>
            </a:r>
            <a:r>
              <a:rPr lang="en-US" dirty="0" err="1"/>
              <a:t>ioctl</a:t>
            </a:r>
            <a:r>
              <a:rPr lang="en-US" dirty="0"/>
              <a:t>() routine with </a:t>
            </a:r>
            <a:r>
              <a:rPr lang="en-US" dirty="0" err="1"/>
              <a:t>ifconfig</a:t>
            </a:r>
            <a:r>
              <a:rPr lang="en-US" dirty="0"/>
              <a:t>  </a:t>
            </a:r>
            <a:endParaRPr lang="en-US" dirty="0" smtClean="0"/>
          </a:p>
          <a:p>
            <a:r>
              <a:rPr lang="en-US" dirty="0" smtClean="0"/>
              <a:t>Show the latency </a:t>
            </a:r>
            <a:r>
              <a:rPr lang="en-US" dirty="0"/>
              <a:t>of </a:t>
            </a:r>
            <a:r>
              <a:rPr lang="en-US" dirty="0" err="1"/>
              <a:t>ifconfig</a:t>
            </a:r>
            <a:r>
              <a:rPr lang="en-US" dirty="0"/>
              <a:t> down to up  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/>
              <a:t>the ping(1) program to trigger the driver receive </a:t>
            </a:r>
            <a:r>
              <a:rPr lang="en-US" dirty="0" smtClean="0"/>
              <a:t>routine</a:t>
            </a:r>
          </a:p>
          <a:p>
            <a:r>
              <a:rPr lang="en-US" dirty="0" smtClean="0"/>
              <a:t>Show the latency of a ping message</a:t>
            </a:r>
          </a:p>
          <a:p>
            <a:r>
              <a:rPr lang="en-US" dirty="0" smtClean="0"/>
              <a:t>Show </a:t>
            </a:r>
            <a:r>
              <a:rPr lang="en-US" dirty="0"/>
              <a:t>the driver replacing buffers in its receive ring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48191"/>
      </p:ext>
    </p:extLst>
  </p:cSld>
  <p:clrMapOvr>
    <a:masterClrMapping/>
  </p:clrMapOvr>
</p:sld>
</file>

<file path=ppt/theme/theme1.xml><?xml version="1.0" encoding="utf-8"?>
<a:theme xmlns:a="http://schemas.openxmlformats.org/drawingml/2006/main" name="FreeBSDFoundation">
  <a:themeElements>
    <a:clrScheme name="FreeBSDFoundation 1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FF2602"/>
      </a:accent1>
      <a:accent2>
        <a:srgbClr val="C01C01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velopingProducts" id="{28646FCF-FD46-FE45-A494-C6992658BE9D}" vid="{B09EF6B8-633F-DF4C-AED2-758DE03AE5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FreeBSDFoundation</Template>
  <TotalTime>3478</TotalTime>
  <Words>87</Words>
  <Application>Microsoft Macintosh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Gill Sans MT</vt:lpstr>
      <vt:lpstr>FreeBSDFoundation</vt:lpstr>
      <vt:lpstr>Introduction to Operating Systems Device Driver Lab</vt:lpstr>
      <vt:lpstr>Network Interface Drivers</vt:lpstr>
      <vt:lpstr>Device Driver Lab Exercises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Neville-Neil</dc:creator>
  <cp:lastModifiedBy>George Neville-Neil</cp:lastModifiedBy>
  <cp:revision>5</cp:revision>
  <dcterms:created xsi:type="dcterms:W3CDTF">2017-02-08T03:43:34Z</dcterms:created>
  <dcterms:modified xsi:type="dcterms:W3CDTF">2017-02-10T13:42:13Z</dcterms:modified>
</cp:coreProperties>
</file>