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12"/>
  </p:notesMasterIdLst>
  <p:sldIdLst>
    <p:sldId id="261" r:id="rId2"/>
    <p:sldId id="258" r:id="rId3"/>
    <p:sldId id="262" r:id="rId4"/>
    <p:sldId id="263" r:id="rId5"/>
    <p:sldId id="264" r:id="rId6"/>
    <p:sldId id="259" r:id="rId7"/>
    <p:sldId id="265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8"/>
    <p:restoredTop sz="94685"/>
  </p:normalViewPr>
  <p:slideViewPr>
    <p:cSldViewPr snapToGrid="0" snapToObjects="1">
      <p:cViewPr>
        <p:scale>
          <a:sx n="120" d="100"/>
          <a:sy n="120" d="100"/>
        </p:scale>
        <p:origin x="-7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7D2-3843-074D-9A83-F18DE7D7DD8A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99F-DBA6-8144-8C5D-0535750AFB51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D0FE-1E91-D842-A8A8-8B23377F1877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2/20/17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F026-0185-804B-BF05-EA6EC33EA811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AA58-E2C3-4F48-B04E-18D114E0E0D1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CDD8-D400-0544-8ADA-779D39154084}" type="datetime1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6B55-EA12-F74C-9AED-0C94E9DB5CD6}" type="datetime1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E2A1D4-BDD0-AA4F-B33D-67E210B458F1}" type="datetime1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F452-4A85-5248-B350-1D6DEB55B823}" type="datetime1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53287F0B-3DC9-8F47-B5AF-DFDDA54774AE}" type="datetime1">
              <a:rPr lang="en-US" smtClean="0"/>
              <a:pPr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(TITLE)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smtClean="0"/>
              <a:t>Kernel Services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George Neville-Neil</a:t>
            </a:r>
          </a:p>
        </p:txBody>
      </p:sp>
    </p:spTree>
    <p:extLst>
      <p:ext uri="{BB962C8B-B14F-4D97-AF65-F5344CB8AC3E}">
        <p14:creationId xmlns:p14="http://schemas.microsoft.com/office/powerpoint/2010/main" val="1338276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Services Lab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the </a:t>
            </a:r>
            <a:r>
              <a:rPr lang="en-US" dirty="0" smtClean="0"/>
              <a:t>list </a:t>
            </a:r>
            <a:r>
              <a:rPr lang="en-US" dirty="0"/>
              <a:t>of </a:t>
            </a:r>
            <a:r>
              <a:rPr lang="en-US" dirty="0" smtClean="0"/>
              <a:t>providers</a:t>
            </a:r>
          </a:p>
          <a:p>
            <a:r>
              <a:rPr lang="en-US" dirty="0" smtClean="0"/>
              <a:t>Count </a:t>
            </a:r>
            <a:r>
              <a:rPr lang="en-US" dirty="0"/>
              <a:t>the probes </a:t>
            </a:r>
            <a:r>
              <a:rPr lang="en-US" dirty="0" smtClean="0"/>
              <a:t>available in the </a:t>
            </a:r>
            <a:r>
              <a:rPr lang="en-US" dirty="0" err="1" smtClean="0"/>
              <a:t>syscall</a:t>
            </a:r>
            <a:r>
              <a:rPr lang="en-US" dirty="0" smtClean="0"/>
              <a:t> provider</a:t>
            </a:r>
          </a:p>
          <a:p>
            <a:r>
              <a:rPr lang="en-US" dirty="0" smtClean="0"/>
              <a:t>Count the probes available in the </a:t>
            </a:r>
            <a:r>
              <a:rPr lang="en-US" dirty="0" err="1" smtClean="0"/>
              <a:t>fbt</a:t>
            </a:r>
            <a:r>
              <a:rPr lang="en-US" dirty="0" smtClean="0"/>
              <a:t> provider</a:t>
            </a:r>
          </a:p>
          <a:p>
            <a:r>
              <a:rPr lang="en-US" dirty="0" smtClean="0"/>
              <a:t>Find </a:t>
            </a:r>
            <a:r>
              <a:rPr lang="en-US" dirty="0"/>
              <a:t>and modify three (3) of the </a:t>
            </a:r>
            <a:r>
              <a:rPr lang="en-US" dirty="0" err="1"/>
              <a:t>DTrace</a:t>
            </a:r>
            <a:r>
              <a:rPr lang="en-US" dirty="0"/>
              <a:t> </a:t>
            </a:r>
            <a:r>
              <a:rPr lang="en-US" dirty="0" smtClean="0"/>
              <a:t>one-liners</a:t>
            </a:r>
          </a:p>
          <a:p>
            <a:r>
              <a:rPr lang="en-US" dirty="0" smtClean="0"/>
              <a:t>List one program that is asking for the time of day.</a:t>
            </a:r>
          </a:p>
          <a:p>
            <a:r>
              <a:rPr lang="en-US" dirty="0" smtClean="0"/>
              <a:t>Show that </a:t>
            </a:r>
            <a:r>
              <a:rPr lang="en-US" dirty="0" err="1" smtClean="0"/>
              <a:t>ntpdate</a:t>
            </a:r>
            <a:r>
              <a:rPr lang="en-US" dirty="0" smtClean="0"/>
              <a:t> sets the kernel time</a:t>
            </a:r>
          </a:p>
          <a:p>
            <a:pPr lvl="1"/>
            <a:r>
              <a:rPr lang="en-US" dirty="0" err="1" smtClean="0"/>
              <a:t>ntpdate</a:t>
            </a:r>
            <a:r>
              <a:rPr lang="en-US" dirty="0" smtClean="0"/>
              <a:t> </a:t>
            </a:r>
            <a:r>
              <a:rPr lang="en-US" smtClean="0"/>
              <a:t>time.apple.com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 </a:t>
            </a:r>
            <a:r>
              <a:rPr lang="en-US" dirty="0"/>
              <a:t>the virtual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Log </a:t>
            </a:r>
            <a:r>
              <a:rPr lang="en-US" dirty="0"/>
              <a:t>in as </a:t>
            </a:r>
            <a:r>
              <a:rPr lang="en-US" i="1" dirty="0" smtClean="0"/>
              <a:t>root</a:t>
            </a:r>
            <a:r>
              <a:rPr lang="en-US" dirty="0" smtClean="0"/>
              <a:t> on </a:t>
            </a:r>
            <a:r>
              <a:rPr lang="en-US" dirty="0"/>
              <a:t>the console </a:t>
            </a:r>
            <a:r>
              <a:rPr lang="en-US" dirty="0" smtClean="0"/>
              <a:t>(no password) </a:t>
            </a:r>
          </a:p>
          <a:p>
            <a:r>
              <a:rPr lang="en-US" dirty="0" smtClean="0"/>
              <a:t>Check </a:t>
            </a:r>
            <a:r>
              <a:rPr lang="en-US" dirty="0"/>
              <a:t>that the modules have </a:t>
            </a:r>
            <a:r>
              <a:rPr lang="en-US" dirty="0" smtClean="0"/>
              <a:t>loaded</a:t>
            </a:r>
          </a:p>
          <a:p>
            <a:pPr lvl="1"/>
            <a:r>
              <a:rPr lang="en-US" dirty="0" err="1" smtClean="0"/>
              <a:t>kldstat</a:t>
            </a:r>
            <a:endParaRPr lang="en-US" dirty="0" smtClean="0"/>
          </a:p>
          <a:p>
            <a:r>
              <a:rPr lang="en-US" dirty="0" smtClean="0"/>
              <a:t>If the modules are missing load </a:t>
            </a:r>
            <a:r>
              <a:rPr lang="en-US" dirty="0"/>
              <a:t>the </a:t>
            </a:r>
            <a:r>
              <a:rPr lang="en-US" dirty="0" err="1"/>
              <a:t>DTrace</a:t>
            </a:r>
            <a:r>
              <a:rPr lang="en-US" dirty="0"/>
              <a:t> kernel modules</a:t>
            </a:r>
          </a:p>
          <a:p>
            <a:pPr lvl="1"/>
            <a:r>
              <a:rPr lang="en-US" dirty="0" err="1"/>
              <a:t>kldload</a:t>
            </a:r>
            <a:r>
              <a:rPr lang="en-US" dirty="0"/>
              <a:t> </a:t>
            </a:r>
            <a:r>
              <a:rPr lang="en-US" dirty="0" err="1" smtClean="0"/>
              <a:t>dtraceall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DTrace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dynamic tracing framework for software </a:t>
            </a:r>
            <a:endParaRPr lang="en-US" dirty="0" smtClean="0"/>
          </a:p>
          <a:p>
            <a:r>
              <a:rPr lang="en-US" dirty="0" smtClean="0"/>
              <a:t>Low </a:t>
            </a:r>
            <a:r>
              <a:rPr lang="en-US" dirty="0"/>
              <a:t>impact on overall system performance </a:t>
            </a:r>
            <a:endParaRPr lang="en-US" dirty="0" smtClean="0"/>
          </a:p>
          <a:p>
            <a:r>
              <a:rPr lang="en-US" dirty="0" smtClean="0"/>
              <a:t>Does </a:t>
            </a:r>
            <a:r>
              <a:rPr lang="en-US" dirty="0"/>
              <a:t>not incur costs when not in 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</a:t>
            </a:r>
            <a:r>
              <a:rPr lang="en-US" dirty="0" err="1" smtClean="0"/>
              <a:t>DTrace</a:t>
            </a:r>
            <a:r>
              <a:rPr lang="en-US" dirty="0" smtClean="0"/>
              <a:t> show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 function is being called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function’s arguments</a:t>
            </a:r>
          </a:p>
          <a:p>
            <a:r>
              <a:rPr lang="en-US" dirty="0" smtClean="0"/>
              <a:t>The </a:t>
            </a:r>
            <a:r>
              <a:rPr lang="en-US" dirty="0"/>
              <a:t>frequency of function calls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whole lot more...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</a:t>
            </a:r>
            <a:r>
              <a:rPr lang="en-US" dirty="0" err="1" smtClean="0"/>
              <a:t>DTrace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Count system </a:t>
            </a:r>
            <a:r>
              <a:rPr lang="en-US" dirty="0" smtClean="0"/>
              <a:t>calls</a:t>
            </a:r>
          </a:p>
          <a:p>
            <a:pPr lvl="1"/>
            <a:r>
              <a:rPr lang="en-US" dirty="0" err="1" smtClean="0"/>
              <a:t>dtrace</a:t>
            </a:r>
            <a:r>
              <a:rPr lang="en-US" dirty="0" smtClean="0"/>
              <a:t> -l </a:t>
            </a:r>
            <a:r>
              <a:rPr lang="en-US" dirty="0"/>
              <a:t>-P </a:t>
            </a:r>
            <a:r>
              <a:rPr lang="en-US" dirty="0" err="1"/>
              <a:t>syscall</a:t>
            </a:r>
            <a:r>
              <a:rPr lang="en-US" dirty="0"/>
              <a:t> | </a:t>
            </a:r>
            <a:r>
              <a:rPr lang="en-US" dirty="0" err="1"/>
              <a:t>wc</a:t>
            </a:r>
            <a:r>
              <a:rPr lang="en-US" dirty="0"/>
              <a:t> </a:t>
            </a:r>
            <a:r>
              <a:rPr lang="en-US" dirty="0" smtClean="0"/>
              <a:t>-l</a:t>
            </a:r>
          </a:p>
          <a:p>
            <a:pPr lvl="1"/>
            <a:r>
              <a:rPr lang="en-US" dirty="0" smtClean="0"/>
              <a:t>Is this the true count?</a:t>
            </a:r>
          </a:p>
          <a:p>
            <a:r>
              <a:rPr lang="en-US" dirty="0" smtClean="0"/>
              <a:t>Trace </a:t>
            </a:r>
            <a:r>
              <a:rPr lang="en-US" dirty="0"/>
              <a:t>the names of files </a:t>
            </a:r>
            <a:r>
              <a:rPr lang="en-US" dirty="0" smtClean="0"/>
              <a:t>opened</a:t>
            </a:r>
          </a:p>
          <a:p>
            <a:pPr lvl="1"/>
            <a:r>
              <a:rPr lang="en-US" dirty="0" err="1" smtClean="0"/>
              <a:t>dtrace</a:t>
            </a:r>
            <a:r>
              <a:rPr lang="en-US" dirty="0" smtClean="0"/>
              <a:t> </a:t>
            </a:r>
            <a:r>
              <a:rPr lang="en-US" dirty="0"/>
              <a:t>-n '</a:t>
            </a:r>
            <a:r>
              <a:rPr lang="en-US" dirty="0" err="1"/>
              <a:t>syscall</a:t>
            </a:r>
            <a:r>
              <a:rPr lang="en-US" dirty="0"/>
              <a:t>::</a:t>
            </a:r>
            <a:r>
              <a:rPr lang="en-US" dirty="0" err="1" smtClean="0"/>
              <a:t>open:entry</a:t>
            </a:r>
            <a:r>
              <a:rPr lang="en-US" dirty="0" smtClean="0"/>
              <a:t> { </a:t>
            </a:r>
            <a:r>
              <a:rPr lang="en-US" dirty="0" err="1"/>
              <a:t>printf</a:t>
            </a:r>
            <a:r>
              <a:rPr lang="en-US" dirty="0"/>
              <a:t>("%s", </a:t>
            </a:r>
            <a:r>
              <a:rPr lang="en-US" dirty="0" err="1"/>
              <a:t>copyinstr</a:t>
            </a:r>
            <a:r>
              <a:rPr lang="en-US" dirty="0"/>
              <a:t>(arg0)); }'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4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Probe</a:t>
            </a:r>
            <a:r>
              <a:rPr lang="en-US" dirty="0" smtClean="0"/>
              <a:t> - A </a:t>
            </a:r>
            <a:r>
              <a:rPr lang="en-US" dirty="0"/>
              <a:t>way of specifying what to trace</a:t>
            </a:r>
          </a:p>
          <a:p>
            <a:r>
              <a:rPr lang="en-US" b="1" dirty="0" smtClean="0"/>
              <a:t>Provider</a:t>
            </a:r>
            <a:r>
              <a:rPr lang="en-US" dirty="0" smtClean="0"/>
              <a:t> - </a:t>
            </a:r>
            <a:r>
              <a:rPr lang="en-US" dirty="0" err="1" smtClean="0"/>
              <a:t>DTrace</a:t>
            </a:r>
            <a:r>
              <a:rPr lang="en-US" dirty="0" smtClean="0"/>
              <a:t> </a:t>
            </a:r>
            <a:r>
              <a:rPr lang="en-US" dirty="0"/>
              <a:t>defined module that provides information about something in the system</a:t>
            </a:r>
          </a:p>
          <a:p>
            <a:r>
              <a:rPr lang="en-US" b="1" dirty="0" smtClean="0"/>
              <a:t>Module</a:t>
            </a:r>
            <a:r>
              <a:rPr lang="en-US" dirty="0" smtClean="0"/>
              <a:t> - A </a:t>
            </a:r>
            <a:r>
              <a:rPr lang="en-US" dirty="0"/>
              <a:t>software module, such as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kernel</a:t>
            </a:r>
          </a:p>
          <a:p>
            <a:r>
              <a:rPr lang="en-US" b="1" dirty="0" smtClean="0"/>
              <a:t>Function</a:t>
            </a:r>
            <a:r>
              <a:rPr lang="en-US" dirty="0" smtClean="0"/>
              <a:t> - A </a:t>
            </a:r>
            <a:r>
              <a:rPr lang="en-US" dirty="0"/>
              <a:t>function in a module, such as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ether_input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/>
              <a:t>Predicate</a:t>
            </a:r>
            <a:r>
              <a:rPr lang="en-US" dirty="0" smtClean="0"/>
              <a:t> - A </a:t>
            </a:r>
            <a:r>
              <a:rPr lang="en-US" dirty="0"/>
              <a:t>way of filtering </a:t>
            </a:r>
            <a:r>
              <a:rPr lang="en-US" dirty="0" err="1"/>
              <a:t>DTrace</a:t>
            </a:r>
            <a:r>
              <a:rPr lang="en-US" dirty="0"/>
              <a:t> probes</a:t>
            </a:r>
          </a:p>
          <a:p>
            <a:r>
              <a:rPr lang="en-US" b="1" dirty="0" smtClean="0"/>
              <a:t>Action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set </a:t>
            </a:r>
            <a:r>
              <a:rPr lang="en-US" dirty="0"/>
              <a:t>of D language statements carried out when a probe is matched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fbt</a:t>
            </a:r>
            <a:r>
              <a:rPr lang="en-US" dirty="0" smtClean="0"/>
              <a:t> 		Function </a:t>
            </a:r>
            <a:r>
              <a:rPr lang="en-US" dirty="0"/>
              <a:t>Boundary Tracing (50413) </a:t>
            </a:r>
            <a:endParaRPr lang="en-US" dirty="0" smtClean="0"/>
          </a:p>
          <a:p>
            <a:r>
              <a:rPr lang="en-US" b="1" dirty="0" err="1" smtClean="0"/>
              <a:t>syscall</a:t>
            </a:r>
            <a:r>
              <a:rPr lang="en-US" dirty="0" smtClean="0"/>
              <a:t> 	System </a:t>
            </a:r>
            <a:r>
              <a:rPr lang="en-US" dirty="0"/>
              <a:t>Calls (2148)</a:t>
            </a:r>
          </a:p>
          <a:p>
            <a:r>
              <a:rPr lang="en-US" b="1" dirty="0"/>
              <a:t>profile</a:t>
            </a:r>
            <a:r>
              <a:rPr lang="en-US" dirty="0"/>
              <a:t> </a:t>
            </a:r>
            <a:r>
              <a:rPr lang="en-US" dirty="0" smtClean="0"/>
              <a:t>	Timing </a:t>
            </a:r>
            <a:r>
              <a:rPr lang="en-US" dirty="0"/>
              <a:t>source</a:t>
            </a:r>
          </a:p>
          <a:p>
            <a:r>
              <a:rPr lang="en-US" b="1" dirty="0" smtClean="0"/>
              <a:t>proc		</a:t>
            </a:r>
            <a:r>
              <a:rPr lang="en-US" dirty="0" smtClean="0"/>
              <a:t>Process </a:t>
            </a:r>
            <a:r>
              <a:rPr lang="en-US" dirty="0"/>
              <a:t>Operations</a:t>
            </a:r>
          </a:p>
          <a:p>
            <a:r>
              <a:rPr lang="en-US" b="1" dirty="0" err="1"/>
              <a:t>sched</a:t>
            </a:r>
            <a:r>
              <a:rPr lang="en-US" dirty="0"/>
              <a:t> </a:t>
            </a:r>
            <a:r>
              <a:rPr lang="en-US" dirty="0" smtClean="0"/>
              <a:t>		Scheduler</a:t>
            </a:r>
          </a:p>
          <a:p>
            <a:r>
              <a:rPr lang="en-US" b="1" dirty="0" err="1" smtClean="0"/>
              <a:t>io</a:t>
            </a:r>
            <a:r>
              <a:rPr lang="en-US" dirty="0" smtClean="0"/>
              <a:t> 		I/O </a:t>
            </a:r>
            <a:r>
              <a:rPr lang="en-US" dirty="0"/>
              <a:t>calls</a:t>
            </a:r>
          </a:p>
          <a:p>
            <a:r>
              <a:rPr lang="en-US" b="1" dirty="0" err="1"/>
              <a:t>ip</a:t>
            </a:r>
            <a:r>
              <a:rPr lang="en-US" dirty="0"/>
              <a:t> </a:t>
            </a:r>
            <a:r>
              <a:rPr lang="en-US" dirty="0" smtClean="0"/>
              <a:t>		Internet </a:t>
            </a:r>
            <a:r>
              <a:rPr lang="en-US" dirty="0"/>
              <a:t>Protocol </a:t>
            </a:r>
            <a:endParaRPr lang="en-US" dirty="0" smtClean="0"/>
          </a:p>
          <a:p>
            <a:r>
              <a:rPr lang="en-US" b="1" dirty="0" err="1" smtClean="0"/>
              <a:t>udp</a:t>
            </a:r>
            <a:r>
              <a:rPr lang="en-US" dirty="0" smtClean="0"/>
              <a:t> 		UDP</a:t>
            </a:r>
            <a:endParaRPr lang="en-US" dirty="0"/>
          </a:p>
          <a:p>
            <a:r>
              <a:rPr lang="en-US" b="1" dirty="0" err="1"/>
              <a:t>tcp</a:t>
            </a:r>
            <a:r>
              <a:rPr lang="en-US" dirty="0"/>
              <a:t> </a:t>
            </a:r>
            <a:r>
              <a:rPr lang="en-US" dirty="0" smtClean="0"/>
              <a:t>		TCP</a:t>
            </a:r>
            <a:endParaRPr lang="en-US" dirty="0"/>
          </a:p>
          <a:p>
            <a:r>
              <a:rPr lang="en-US" b="1" dirty="0" err="1"/>
              <a:t>vfs</a:t>
            </a:r>
            <a:r>
              <a:rPr lang="en-US" dirty="0"/>
              <a:t> </a:t>
            </a:r>
            <a:r>
              <a:rPr lang="en-US" dirty="0" smtClean="0"/>
              <a:t>		Filesystem </a:t>
            </a:r>
            <a:r>
              <a:rPr lang="en-US" dirty="0"/>
              <a:t>Routines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Disecting</a:t>
            </a:r>
            <a:r>
              <a:rPr lang="en-US" dirty="0" smtClean="0"/>
              <a:t> a 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syscall</a:t>
            </a:r>
            <a:r>
              <a:rPr lang="en-US" dirty="0"/>
              <a:t>::</a:t>
            </a:r>
            <a:r>
              <a:rPr lang="en-US" dirty="0" err="1"/>
              <a:t>write:entry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Provider </a:t>
            </a:r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Module None </a:t>
            </a:r>
            <a:endParaRPr lang="en-US" dirty="0" smtClean="0"/>
          </a:p>
          <a:p>
            <a:pPr lvl="1"/>
            <a:r>
              <a:rPr lang="en-US" dirty="0" smtClean="0"/>
              <a:t>Function </a:t>
            </a:r>
            <a:r>
              <a:rPr lang="en-US" dirty="0"/>
              <a:t>write </a:t>
            </a:r>
            <a:endParaRPr lang="en-US" dirty="0" smtClean="0"/>
          </a:p>
          <a:p>
            <a:pPr lvl="1"/>
            <a:r>
              <a:rPr lang="en-US" dirty="0" smtClean="0"/>
              <a:t>Name </a:t>
            </a:r>
            <a:r>
              <a:rPr lang="en-US" dirty="0"/>
              <a:t>entry</a:t>
            </a:r>
          </a:p>
          <a:p>
            <a:r>
              <a:rPr lang="en-US" dirty="0" err="1" smtClean="0"/>
              <a:t>fbt:kernel:ether_input:entry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Provider </a:t>
            </a:r>
            <a:r>
              <a:rPr lang="en-US" dirty="0" err="1"/>
              <a:t>fbt</a:t>
            </a:r>
            <a:endParaRPr lang="en-US" dirty="0"/>
          </a:p>
          <a:p>
            <a:pPr lvl="1"/>
            <a:r>
              <a:rPr lang="en-US" dirty="0"/>
              <a:t>Module kernel </a:t>
            </a:r>
            <a:endParaRPr lang="en-US" dirty="0" smtClean="0"/>
          </a:p>
          <a:p>
            <a:pPr lvl="1"/>
            <a:r>
              <a:rPr lang="en-US" dirty="0" smtClean="0"/>
              <a:t>Function </a:t>
            </a:r>
            <a:r>
              <a:rPr lang="en-US" dirty="0" err="1"/>
              <a:t>ether_input</a:t>
            </a:r>
            <a:endParaRPr lang="en-US" dirty="0"/>
          </a:p>
          <a:p>
            <a:pPr lvl="1"/>
            <a:r>
              <a:rPr lang="en-US" dirty="0"/>
              <a:t>Name entry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80471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ingProducts" id="{28646FCF-FD46-FE45-A494-C6992658BE9D}" vid="{B09EF6B8-633F-DF4C-AED2-758DE03AE5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3502</TotalTime>
  <Words>327</Words>
  <Application>Microsoft Macintosh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Courier New</vt:lpstr>
      <vt:lpstr>Gill Sans MT</vt:lpstr>
      <vt:lpstr>Mangal</vt:lpstr>
      <vt:lpstr>FreeBSDFoundation</vt:lpstr>
      <vt:lpstr>Introduction to Operating Systems Kernel Services Lab</vt:lpstr>
      <vt:lpstr>Setup Review</vt:lpstr>
      <vt:lpstr>What is DTrace?</vt:lpstr>
      <vt:lpstr>What can DTrace show me?</vt:lpstr>
      <vt:lpstr>A Simple Example</vt:lpstr>
      <vt:lpstr>Trying DTrace</vt:lpstr>
      <vt:lpstr>DTrace Glossary</vt:lpstr>
      <vt:lpstr>Providers</vt:lpstr>
      <vt:lpstr>Disecting a Probe</vt:lpstr>
      <vt:lpstr>Kernel Services Lab Exercises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Neville-Neil</dc:creator>
  <cp:lastModifiedBy>George Neville-Neil</cp:lastModifiedBy>
  <cp:revision>10</cp:revision>
  <dcterms:created xsi:type="dcterms:W3CDTF">2017-02-08T03:47:11Z</dcterms:created>
  <dcterms:modified xsi:type="dcterms:W3CDTF">2017-02-20T21:44:50Z</dcterms:modified>
</cp:coreProperties>
</file>