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2/23/17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2/23/17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Look Inside FreeBSD with </a:t>
            </a:r>
            <a:r>
              <a:rPr lang="en-US" dirty="0" err="1" smtClean="0"/>
              <a:t>DTrace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Locking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  <a:p>
            <a:r>
              <a:rPr lang="en-US" dirty="0" err="1" smtClean="0"/>
              <a:t>gnn@freebsd.org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one-liner to track lock acquisition  </a:t>
            </a:r>
          </a:p>
          <a:p>
            <a:r>
              <a:rPr lang="en-US" dirty="0" smtClean="0"/>
              <a:t>Track </a:t>
            </a:r>
            <a:r>
              <a:rPr lang="en-US" dirty="0"/>
              <a:t>spin locks  </a:t>
            </a:r>
          </a:p>
          <a:p>
            <a:r>
              <a:rPr lang="en-US" dirty="0" smtClean="0"/>
              <a:t>Write </a:t>
            </a:r>
            <a:r>
              <a:rPr lang="en-US" dirty="0"/>
              <a:t>a one-liner to show where locks </a:t>
            </a:r>
            <a:r>
              <a:rPr lang="en-US"/>
              <a:t>are </a:t>
            </a:r>
            <a:r>
              <a:rPr lang="en-US" smtClean="0"/>
              <a:t>acquired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3761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0</TotalTime>
  <Words>38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Gill Sans MT</vt:lpstr>
      <vt:lpstr>FreeBSDFoundation</vt:lpstr>
      <vt:lpstr>A Look Inside FreeBSD with DTrace Locking Lab</vt:lpstr>
      <vt:lpstr>Locking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 Locking Lab</dc:title>
  <dc:creator>George Neville-Neil</dc:creator>
  <cp:lastModifiedBy>George Neville-Neil</cp:lastModifiedBy>
  <cp:revision>1</cp:revision>
  <dcterms:created xsi:type="dcterms:W3CDTF">2017-02-23T13:42:27Z</dcterms:created>
  <dcterms:modified xsi:type="dcterms:W3CDTF">2017-02-23T13:42:49Z</dcterms:modified>
</cp:coreProperties>
</file>