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86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78"/>
    <p:restoredTop sz="94685"/>
  </p:normalViewPr>
  <p:slideViewPr>
    <p:cSldViewPr snapToGrid="0" snapToObjects="1">
      <p:cViewPr>
        <p:scale>
          <a:sx n="120" d="100"/>
          <a:sy n="120" d="100"/>
        </p:scale>
        <p:origin x="-712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53E720-1243-6043-B4C4-6E31C619CC0A}" type="datetimeFigureOut">
              <a:rPr lang="en-US" smtClean="0"/>
              <a:t>2/7/17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E6F827-BF4F-384D-AF8B-12EF9B7A0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981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7C7D2-3843-074D-9A83-F18DE7D7DD8A}" type="datetime1">
              <a:rPr lang="en-US" smtClean="0"/>
              <a:t>2/7/17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Products with FreeBSD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" y="21811"/>
            <a:ext cx="1614123" cy="738586"/>
          </a:xfrm>
          <a:prstGeom prst="rect">
            <a:avLst/>
          </a:prstGeom>
        </p:spPr>
      </p:pic>
      <p:pic>
        <p:nvPicPr>
          <p:cNvPr id="11" name="Picture 10" descr="FREEBSDF_Logo_Pos_CMYK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7873" y="-428290"/>
            <a:ext cx="2118914" cy="1637343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5299F-DBA6-8144-8C5D-0535750AFB51}" type="datetime1">
              <a:rPr lang="en-US" smtClean="0"/>
              <a:t>2/7/17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Products with FreeBSD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7D0FE-1E91-D842-A8A8-8B23377F1877}" type="datetime1">
              <a:rPr lang="en-US" smtClean="0"/>
              <a:t>2/7/17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Products with FreeBSD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AE5AA-C6FF-5A4F-9D02-E3454F0B3602}" type="datetime1">
              <a:rPr lang="en-US" smtClean="0"/>
              <a:t>2/7/17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Products with FreeBSD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0F026-0185-804B-BF05-EA6EC33EA811}" type="datetime1">
              <a:rPr lang="en-US" smtClean="0"/>
              <a:t>2/7/17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Products with FreeBSD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9249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543987"/>
            <a:ext cx="4937760" cy="4325107"/>
          </a:xfrm>
        </p:spPr>
        <p:txBody>
          <a:bodyPr anchor="t" anchorCtr="0"/>
          <a:lstStyle>
            <a:lvl1pPr>
              <a:defRPr sz="2400" baseline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543987"/>
            <a:ext cx="4937760" cy="4325108"/>
          </a:xfrm>
        </p:spPr>
        <p:txBody>
          <a:bodyPr anchor="t" anchorCtr="0"/>
          <a:lstStyle>
            <a:lvl1pPr>
              <a:defRPr sz="2400" baseline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1AA58-E2C3-4F48-B04E-18D114E0E0D1}" type="datetime1">
              <a:rPr lang="en-US" smtClean="0"/>
              <a:t>2/7/17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Products with FreeBSD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7CDD8-D400-0544-8ADA-779D39154084}" type="datetime1">
              <a:rPr lang="en-US" smtClean="0"/>
              <a:t>2/7/17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Products with FreeBSD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8F57C-E466-5D4A-8BA1-0F2DC96E6599}" type="datetime1">
              <a:rPr lang="en-US" smtClean="0"/>
              <a:t>2/7/17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Products with FreeBSD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46B55-EA12-F74C-9AED-0C94E9DB5CD6}" type="datetime1">
              <a:rPr lang="en-US" smtClean="0"/>
              <a:t>2/7/17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Developing Products with FreeBSD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5E2A1D4-BDD0-AA4F-B33D-67E210B458F1}" type="datetime1">
              <a:rPr lang="en-US" smtClean="0"/>
              <a:t>2/7/17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Developing Products with FreeBSD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accent2"/>
          </a:solid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6F452-4A85-5248-B350-1D6DEB55B823}" type="datetime1">
              <a:rPr lang="en-US" smtClean="0"/>
              <a:t>2/7/17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Products with FreeBSD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874608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581989"/>
            <a:ext cx="10058400" cy="428710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rgbClr val="FFFFFF"/>
                </a:solidFill>
              </a:defRPr>
            </a:lvl1pPr>
          </a:lstStyle>
          <a:p>
            <a:fld id="{53287F0B-3DC9-8F47-B5AF-DFDDA54774AE}" type="datetime1">
              <a:rPr lang="en-US" smtClean="0"/>
              <a:pPr/>
              <a:t>2/7/17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(TITLE)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097280" y="1280160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79867"/>
            <a:ext cx="1181225" cy="540502"/>
          </a:xfrm>
          <a:prstGeom prst="rect">
            <a:avLst/>
          </a:prstGeom>
        </p:spPr>
      </p:pic>
      <p:pic>
        <p:nvPicPr>
          <p:cNvPr id="12" name="Picture 11" descr="FREEBSDF_Logo_Pos_CMYK.pdf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3565" y="5337415"/>
            <a:ext cx="1723748" cy="1225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989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4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311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AE5AA-C6FF-5A4F-9D02-E3454F0B3602}" type="datetime1">
              <a:rPr lang="en-US" smtClean="0"/>
              <a:t>2/7/17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Products with FreeBSD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99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Virtual Memory Labs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AE5AA-C6FF-5A4F-9D02-E3454F0B3602}" type="datetime1">
              <a:rPr lang="en-US" smtClean="0"/>
              <a:t>2/7/17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Products with FreeBSD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55220"/>
      </p:ext>
    </p:extLst>
  </p:cSld>
  <p:clrMapOvr>
    <a:masterClrMapping/>
  </p:clrMapOvr>
</p:sld>
</file>

<file path=ppt/theme/theme1.xml><?xml version="1.0" encoding="utf-8"?>
<a:theme xmlns:a="http://schemas.openxmlformats.org/drawingml/2006/main" name="FreeBSDFoundation">
  <a:themeElements>
    <a:clrScheme name="FreeBSDFoundation 1">
      <a:dk1>
        <a:srgbClr val="000000"/>
      </a:dk1>
      <a:lt1>
        <a:srgbClr val="FFFFFF"/>
      </a:lt1>
      <a:dk2>
        <a:srgbClr val="323232"/>
      </a:dk2>
      <a:lt2>
        <a:srgbClr val="E5C243"/>
      </a:lt2>
      <a:accent1>
        <a:srgbClr val="FF2602"/>
      </a:accent1>
      <a:accent2>
        <a:srgbClr val="C01C01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velopingProducts" id="{28646FCF-FD46-FE45-A494-C6992658BE9D}" vid="{B09EF6B8-633F-DF4C-AED2-758DE03AE5D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FreeBSDFoundation</Template>
  <TotalTime>0</TotalTime>
  <Words>17</Words>
  <Application>Microsoft Macintosh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Calibri</vt:lpstr>
      <vt:lpstr>Gill Sans MT</vt:lpstr>
      <vt:lpstr>FreeBSDFoundation</vt:lpstr>
      <vt:lpstr>PowerPoint Presentation</vt:lpstr>
      <vt:lpstr>Virtual Memory</vt:lpstr>
      <vt:lpstr>Virtual Memory Labs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George Neville-Neil</dc:creator>
  <cp:lastModifiedBy>George Neville-Neil</cp:lastModifiedBy>
  <cp:revision>1</cp:revision>
  <dcterms:created xsi:type="dcterms:W3CDTF">2017-02-08T03:54:42Z</dcterms:created>
  <dcterms:modified xsi:type="dcterms:W3CDTF">2017-02-08T03:55:09Z</dcterms:modified>
</cp:coreProperties>
</file>