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2/9/17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2/9/17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Name </a:t>
            </a:r>
            <a:r>
              <a:rPr lang="en-US" dirty="0" err="1" smtClean="0"/>
              <a:t>Lokup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Lookup 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3230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719</TotalTime>
  <Words>16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Gill Sans MT</vt:lpstr>
      <vt:lpstr>FreeBSDFoundation</vt:lpstr>
      <vt:lpstr>Introduction to Operating Systems Name Lokup Lab</vt:lpstr>
      <vt:lpstr>Name Lookup Lab Exercises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 Name Lokup Lab</dc:title>
  <dc:creator>George Neville-Neil</dc:creator>
  <cp:lastModifiedBy>George Neville-Neil</cp:lastModifiedBy>
  <cp:revision>2</cp:revision>
  <dcterms:created xsi:type="dcterms:W3CDTF">2017-02-10T01:42:43Z</dcterms:created>
  <dcterms:modified xsi:type="dcterms:W3CDTF">2017-02-10T13:41:56Z</dcterms:modified>
</cp:coreProperties>
</file>