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4"/>
  </p:notesMasterIdLst>
  <p:sldIdLst>
    <p:sldId id="261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8"/>
    <p:restoredTop sz="94685"/>
  </p:normalViewPr>
  <p:slideViewPr>
    <p:cSldViewPr snapToGrid="0" snapToObjects="1">
      <p:cViewPr>
        <p:scale>
          <a:sx n="120" d="100"/>
          <a:sy n="120" d="100"/>
        </p:scale>
        <p:origin x="-7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7D2-3843-074D-9A83-F18DE7D7DD8A}" type="datetime1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99F-DBA6-8144-8C5D-0535750AFB51}" type="datetime1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D0FE-1E91-D842-A8A8-8B23377F1877}" type="datetime1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2/23/17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F026-0185-804B-BF05-EA6EC33EA811}" type="datetime1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AA58-E2C3-4F48-B04E-18D114E0E0D1}" type="datetime1">
              <a:rPr lang="en-US" smtClean="0"/>
              <a:t>2/23/17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CDD8-D400-0544-8ADA-779D39154084}" type="datetime1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6B55-EA12-F74C-9AED-0C94E9DB5CD6}" type="datetime1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E2A1D4-BDD0-AA4F-B33D-67E210B458F1}" type="datetime1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F452-4A85-5248-B350-1D6DEB55B823}" type="datetime1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53287F0B-3DC9-8F47-B5AF-DFDDA54774AE}" type="datetime1">
              <a:rPr lang="en-US" smtClean="0"/>
              <a:pPr/>
              <a:t>2/23/17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(TITLE)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</a:t>
            </a:r>
            <a:r>
              <a:rPr lang="en-US" dirty="0" smtClean="0"/>
              <a:t>Systems</a:t>
            </a:r>
            <a:br>
              <a:rPr lang="en-US" dirty="0" smtClean="0"/>
            </a:br>
            <a:r>
              <a:rPr lang="en-US" dirty="0" smtClean="0"/>
              <a:t>Processes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George Neville-Neil</a:t>
            </a:r>
          </a:p>
        </p:txBody>
      </p:sp>
    </p:spTree>
    <p:extLst>
      <p:ext uri="{BB962C8B-B14F-4D97-AF65-F5344CB8AC3E}">
        <p14:creationId xmlns:p14="http://schemas.microsoft.com/office/powerpoint/2010/main" val="133827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Lab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a script to show the entire process life cycle from </a:t>
            </a:r>
            <a:r>
              <a:rPr lang="en-US" dirty="0" smtClean="0"/>
              <a:t>creation to exit</a:t>
            </a:r>
          </a:p>
          <a:p>
            <a:r>
              <a:rPr lang="en-US" dirty="0" smtClean="0"/>
              <a:t>Include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fork()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exec()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exit()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wait()</a:t>
            </a:r>
          </a:p>
          <a:p>
            <a:r>
              <a:rPr lang="en-US" dirty="0" smtClean="0"/>
              <a:t>Capture </a:t>
            </a:r>
            <a:r>
              <a:rPr lang="en-US" dirty="0"/>
              <a:t>and print the </a:t>
            </a:r>
            <a:r>
              <a:rPr lang="en-US" dirty="0" smtClean="0"/>
              <a:t>child’s </a:t>
            </a:r>
            <a:r>
              <a:rPr lang="en-US" dirty="0"/>
              <a:t>PID from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fork()</a:t>
            </a:r>
            <a:r>
              <a:rPr lang="en-US" dirty="0" smtClean="0"/>
              <a:t>  </a:t>
            </a:r>
          </a:p>
          <a:p>
            <a:r>
              <a:rPr lang="en-US" dirty="0" smtClean="0"/>
              <a:t>Capture </a:t>
            </a:r>
            <a:r>
              <a:rPr lang="en-US" dirty="0"/>
              <a:t>and print the exit status from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exit()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5042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elopingProducts" id="{28646FCF-FD46-FE45-A494-C6992658BE9D}" vid="{B09EF6B8-633F-DF4C-AED2-758DE03AE5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FreeBSDFoundation</Template>
  <TotalTime>3507</TotalTime>
  <Words>57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Courier</vt:lpstr>
      <vt:lpstr>Gill Sans MT</vt:lpstr>
      <vt:lpstr>FreeBSDFoundation</vt:lpstr>
      <vt:lpstr>Introduction to Operating Systems Processes Lab</vt:lpstr>
      <vt:lpstr>Process Lab Exercises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Neville-Neil</dc:creator>
  <cp:lastModifiedBy>George Neville-Neil</cp:lastModifiedBy>
  <cp:revision>14</cp:revision>
  <dcterms:created xsi:type="dcterms:W3CDTF">2017-02-08T03:47:11Z</dcterms:created>
  <dcterms:modified xsi:type="dcterms:W3CDTF">2017-02-23T13:43:00Z</dcterms:modified>
</cp:coreProperties>
</file>