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err="1" smtClean="0"/>
              <a:t>DTrace</a:t>
            </a:r>
            <a:r>
              <a:rPr lang="en-US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7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FreeBSD </a:t>
            </a:r>
            <a:r>
              <a:rPr lang="en-US" dirty="0"/>
              <a:t>11.0 Release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root account does not have a password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Several </a:t>
            </a:r>
            <a:r>
              <a:rPr lang="en-US" dirty="0"/>
              <a:t>packages pre-installed   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dtrace</a:t>
            </a:r>
            <a:r>
              <a:rPr lang="en-US" dirty="0" smtClean="0"/>
              <a:t>-toolkit</a:t>
            </a:r>
            <a:r>
              <a:rPr lang="en-US" dirty="0"/>
              <a:t>] A set of useful scripts   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/>
              <a:t>nginx</a:t>
            </a:r>
            <a:r>
              <a:rPr lang="en-US" dirty="0"/>
              <a:t>] Web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</a:t>
            </a:r>
            <a:r>
              <a:rPr lang="en-US" dirty="0"/>
              <a:t>the virtual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Log </a:t>
            </a:r>
            <a:r>
              <a:rPr lang="en-US" dirty="0"/>
              <a:t>in as </a:t>
            </a:r>
            <a:r>
              <a:rPr lang="en-US" i="1" dirty="0" smtClean="0"/>
              <a:t>root</a:t>
            </a:r>
            <a:r>
              <a:rPr lang="en-US" dirty="0" smtClean="0"/>
              <a:t> on </a:t>
            </a:r>
            <a:r>
              <a:rPr lang="en-US" dirty="0"/>
              <a:t>the console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Load </a:t>
            </a:r>
            <a:r>
              <a:rPr lang="en-US" dirty="0"/>
              <a:t>the </a:t>
            </a:r>
            <a:r>
              <a:rPr lang="en-US" dirty="0" err="1"/>
              <a:t>DTrace</a:t>
            </a:r>
            <a:r>
              <a:rPr lang="en-US" dirty="0"/>
              <a:t> kernel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err="1" smtClean="0"/>
              <a:t>kldload</a:t>
            </a:r>
            <a:r>
              <a:rPr lang="en-US" dirty="0" smtClean="0"/>
              <a:t> </a:t>
            </a:r>
            <a:r>
              <a:rPr lang="en-US" dirty="0" err="1" smtClean="0"/>
              <a:t>dtraceall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/>
              <a:t>that the modules have </a:t>
            </a:r>
            <a:r>
              <a:rPr lang="en-US" dirty="0" smtClean="0"/>
              <a:t>loaded</a:t>
            </a:r>
          </a:p>
          <a:p>
            <a:pPr lvl="1"/>
            <a:r>
              <a:rPr lang="en-US" dirty="0" err="1" smtClean="0"/>
              <a:t>kldstat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Count system </a:t>
            </a:r>
            <a:r>
              <a:rPr lang="en-US" dirty="0" smtClean="0"/>
              <a:t>calls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 -l </a:t>
            </a:r>
            <a:r>
              <a:rPr lang="en-US" dirty="0"/>
              <a:t>-P </a:t>
            </a:r>
            <a:r>
              <a:rPr lang="en-US" dirty="0" err="1"/>
              <a:t>syscall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-l\end{</a:t>
            </a:r>
            <a:r>
              <a:rPr lang="en-US" dirty="0" err="1"/>
              <a:t>lstlisting</a:t>
            </a:r>
            <a:r>
              <a:rPr lang="en-US" dirty="0"/>
              <a:t>} 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this the true count?</a:t>
            </a:r>
          </a:p>
          <a:p>
            <a:r>
              <a:rPr lang="en-US" dirty="0" smtClean="0"/>
              <a:t>Trace </a:t>
            </a:r>
            <a:r>
              <a:rPr lang="en-US" dirty="0"/>
              <a:t>the names of files </a:t>
            </a:r>
            <a:r>
              <a:rPr lang="en-US" dirty="0" smtClean="0"/>
              <a:t>opened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-n '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 smtClean="0"/>
              <a:t>open:entry</a:t>
            </a:r>
            <a:r>
              <a:rPr lang="en-US" dirty="0" smtClean="0"/>
              <a:t> { </a:t>
            </a:r>
            <a:r>
              <a:rPr lang="en-US" dirty="0" err="1"/>
              <a:t>printf</a:t>
            </a:r>
            <a:r>
              <a:rPr lang="en-US" dirty="0"/>
              <a:t>("%s", </a:t>
            </a:r>
            <a:r>
              <a:rPr lang="en-US" dirty="0" err="1"/>
              <a:t>copyinstr</a:t>
            </a:r>
            <a:r>
              <a:rPr lang="en-US" dirty="0"/>
              <a:t>(arg0)); }'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/>
              <a:t>up </a:t>
            </a:r>
            <a:r>
              <a:rPr lang="en-US" dirty="0" err="1"/>
              <a:t>OSCourse</a:t>
            </a:r>
            <a:r>
              <a:rPr lang="en-US" dirty="0"/>
              <a:t> Virtual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Find </a:t>
            </a:r>
            <a:r>
              <a:rPr lang="en-US" dirty="0"/>
              <a:t>the current list of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Count </a:t>
            </a:r>
            <a:r>
              <a:rPr lang="en-US" dirty="0"/>
              <a:t>the probes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Find </a:t>
            </a:r>
            <a:r>
              <a:rPr lang="en-US" dirty="0"/>
              <a:t>and modify three (3) of the </a:t>
            </a:r>
            <a:r>
              <a:rPr lang="en-US" dirty="0" err="1"/>
              <a:t>DTrace</a:t>
            </a:r>
            <a:r>
              <a:rPr lang="en-US" dirty="0"/>
              <a:t> </a:t>
            </a:r>
            <a:r>
              <a:rPr lang="en-US" dirty="0" smtClean="0"/>
              <a:t>one-liners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042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3474</TotalTime>
  <Words>158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Gill Sans MT</vt:lpstr>
      <vt:lpstr>FreeBSDFoundation</vt:lpstr>
      <vt:lpstr>Introduction to Operating Systems DTrace Lab</vt:lpstr>
      <vt:lpstr>Trying DTrace</vt:lpstr>
      <vt:lpstr>Setup</vt:lpstr>
      <vt:lpstr>Trying DTrace</vt:lpstr>
      <vt:lpstr>DTrace Lab Exercises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4</cp:revision>
  <dcterms:created xsi:type="dcterms:W3CDTF">2017-02-08T03:47:11Z</dcterms:created>
  <dcterms:modified xsi:type="dcterms:W3CDTF">2017-02-10T13:42:08Z</dcterms:modified>
</cp:coreProperties>
</file>