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/>
    <p:restoredTop sz="94685"/>
  </p:normalViewPr>
  <p:slideViewPr>
    <p:cSldViewPr snapToGrid="0" snapToObjects="1">
      <p:cViewPr>
        <p:scale>
          <a:sx n="120" d="100"/>
          <a:sy n="120" d="100"/>
        </p:scale>
        <p:origin x="-71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20F5-B36D-F044-8ECF-58C3AADD4FFA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98FD-2DE3-2242-AB42-1050745E6125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4C58-1FC4-1540-81EE-6BBA0CF83C34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2375-3BBF-904C-8051-E98C412ED03A}" type="datetime1">
              <a:rPr lang="en-US" smtClean="0"/>
              <a:t>2/9/17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86BC-7856-1741-AD0B-EE33EC4E518D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AC5D8-AF87-324D-95D3-D6D54E182293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68BA-6094-444C-97BA-6FC7A2877310}" type="datetime1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D35-E83C-5548-B1FB-76D71419F52A}" type="datetime1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0633-7A4C-7745-9F88-15180C289BA2}" type="datetime1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A6BC41-C466-2842-BADB-5022C22F5798}" type="datetime1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B2BC-05B3-8145-BF40-0F0FCDD2882A}" type="datetime1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AFC88FFC-6D65-4647-AF0B-491B52EDC8EB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</a:t>
            </a:r>
            <a:r>
              <a:rPr lang="en-US" dirty="0" smtClean="0"/>
              <a:t>Systems</a:t>
            </a:r>
            <a:br>
              <a:rPr lang="en-US" dirty="0" smtClean="0"/>
            </a:br>
            <a:r>
              <a:rPr lang="en-US" dirty="0" smtClean="0"/>
              <a:t>Sockets and Signals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George Neville-Neil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5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</a:t>
            </a:r>
            <a:r>
              <a:rPr lang="en-US" smtClean="0"/>
              <a:t>and Sockets Lab </a:t>
            </a:r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send each of the possible signals to yes</a:t>
            </a:r>
          </a:p>
          <a:p>
            <a:r>
              <a:rPr lang="en-US" dirty="0"/>
              <a:t>What happens for each signal?  \item </a:t>
            </a:r>
          </a:p>
          <a:p>
            <a:r>
              <a:rPr lang="en-US" dirty="0"/>
              <a:t>Count number of sockets opened when </a:t>
            </a:r>
            <a:r>
              <a:rPr lang="en-US" dirty="0" err="1"/>
              <a:t>nginx</a:t>
            </a:r>
            <a:r>
              <a:rPr lang="en-US" dirty="0"/>
              <a:t> is restarted. 	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rc.d</a:t>
            </a:r>
            <a:r>
              <a:rPr lang="en-US" dirty="0"/>
              <a:t>/</a:t>
            </a:r>
            <a:r>
              <a:rPr lang="en-US" dirty="0" err="1"/>
              <a:t>nginx</a:t>
            </a:r>
            <a:r>
              <a:rPr lang="en-US" dirty="0"/>
              <a:t> </a:t>
            </a:r>
            <a:r>
              <a:rPr lang="en-US" dirty="0" err="1"/>
              <a:t>forcerestart</a:t>
            </a:r>
            <a:endParaRPr lang="en-US" dirty="0"/>
          </a:p>
          <a:p>
            <a:r>
              <a:rPr lang="en-US" dirty="0"/>
              <a:t>When is the socket in Question 2 closed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01996"/>
      </p:ext>
    </p:extLst>
  </p:cSld>
  <p:clrMapOvr>
    <a:masterClrMapping/>
  </p:clrMapOvr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" id="{567CD34F-8C25-AE48-800D-72123D3B90C9}" vid="{CA665514-E0ED-3348-B1CE-09C2839DC1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teachbsd</Template>
  <TotalTime>2</TotalTime>
  <Words>45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Gill Sans MT</vt:lpstr>
      <vt:lpstr>FreeBSDFoundation</vt:lpstr>
      <vt:lpstr>Introduction to Operating Systems Sockets and Signals Lab</vt:lpstr>
      <vt:lpstr>Signals and Sockets Lab Exercises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 Sockets and Signals Lab</dc:title>
  <dc:creator>George Neville-Neil</dc:creator>
  <cp:lastModifiedBy>George Neville-Neil</cp:lastModifiedBy>
  <cp:revision>2</cp:revision>
  <dcterms:created xsi:type="dcterms:W3CDTF">2017-02-10T01:37:58Z</dcterms:created>
  <dcterms:modified xsi:type="dcterms:W3CDTF">2017-02-10T01:40:25Z</dcterms:modified>
</cp:coreProperties>
</file>