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6"/>
    <p:restoredTop sz="94685"/>
  </p:normalViewPr>
  <p:slideViewPr>
    <p:cSldViewPr snapToGrid="0" snapToObjects="1">
      <p:cViewPr>
        <p:scale>
          <a:sx n="120" d="100"/>
          <a:sy n="120" d="100"/>
        </p:scale>
        <p:origin x="86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20F5-B36D-F044-8ECF-58C3AADD4FFA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98FD-2DE3-2242-AB42-1050745E6125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4C58-1FC4-1540-81EE-6BBA0CF83C34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2375-3BBF-904C-8051-E98C412ED03A}" type="datetime1">
              <a:rPr lang="en-US" smtClean="0"/>
              <a:t>3/2/17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86BC-7856-1741-AD0B-EE33EC4E518D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AC5D8-AF87-324D-95D3-D6D54E182293}" type="datetime1">
              <a:rPr lang="en-US" smtClean="0"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68BA-6094-444C-97BA-6FC7A2877310}" type="datetime1">
              <a:rPr lang="en-US" smtClean="0"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D35-E83C-5548-B1FB-76D71419F52A}" type="datetime1">
              <a:rPr lang="en-US" smtClean="0"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0633-7A4C-7745-9F88-15180C289BA2}" type="datetime1">
              <a:rPr lang="en-US" smtClean="0"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A6BC41-C466-2842-BADB-5022C22F5798}" type="datetime1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B2BC-05B3-8145-BF40-0F0FCDD2882A}" type="datetime1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AFC88FFC-6D65-4647-AF0B-491B52EDC8EB}" type="datetime1">
              <a:rPr lang="en-US" smtClean="0"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</a:t>
            </a:r>
            <a:r>
              <a:rPr lang="en-US" dirty="0" smtClean="0"/>
              <a:t>Systems</a:t>
            </a:r>
            <a:br>
              <a:rPr lang="en-US" dirty="0" smtClean="0"/>
            </a:br>
            <a:r>
              <a:rPr lang="en-US" dirty="0" smtClean="0"/>
              <a:t>Storage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George Neville-Neil</a:t>
            </a:r>
          </a:p>
        </p:txBody>
      </p:sp>
    </p:spTree>
    <p:extLst>
      <p:ext uri="{BB962C8B-B14F-4D97-AF65-F5344CB8AC3E}">
        <p14:creationId xmlns:p14="http://schemas.microsoft.com/office/powerpoint/2010/main" val="169128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 </a:t>
            </a:r>
            <a:r>
              <a:rPr lang="en-US" dirty="0"/>
              <a:t>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Log </a:t>
            </a:r>
            <a:r>
              <a:rPr lang="en-US" dirty="0"/>
              <a:t>in as </a:t>
            </a:r>
            <a:r>
              <a:rPr lang="en-US" dirty="0" smtClean="0"/>
              <a:t>root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nginx</a:t>
            </a:r>
            <a:endParaRPr lang="en-US" dirty="0" smtClean="0"/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pkg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install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nginx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Start </a:t>
            </a:r>
            <a:r>
              <a:rPr lang="en-US" dirty="0" err="1"/>
              <a:t>nginx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/local/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rc.d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nginx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forcestart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Make </a:t>
            </a:r>
            <a:r>
              <a:rPr lang="en-US" dirty="0"/>
              <a:t>sure </a:t>
            </a:r>
            <a:r>
              <a:rPr lang="en-US" dirty="0" err="1"/>
              <a:t>nginx</a:t>
            </a:r>
            <a:r>
              <a:rPr lang="en-US" dirty="0"/>
              <a:t> </a:t>
            </a:r>
            <a:r>
              <a:rPr lang="en-US" dirty="0" smtClean="0"/>
              <a:t>is running 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auxwwww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nginx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ea typeface="Courier" charset="0"/>
                <a:cs typeface="Courier" charset="0"/>
              </a:rPr>
              <a:t>Open a web browser and connect to </a:t>
            </a:r>
            <a:r>
              <a:rPr lang="en-US" smtClean="0">
                <a:ea typeface="Courier" charset="0"/>
                <a:cs typeface="Courier" charset="0"/>
              </a:rPr>
              <a:t>your Virtual Machine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2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 Lab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how </a:t>
            </a:r>
            <a:r>
              <a:rPr lang="en-US" dirty="0" err="1" smtClean="0"/>
              <a:t>index.html</a:t>
            </a:r>
            <a:r>
              <a:rPr lang="en-US" dirty="0" smtClean="0"/>
              <a:t> finds its way into the name cache  </a:t>
            </a:r>
          </a:p>
          <a:p>
            <a:r>
              <a:rPr lang="en-US" dirty="0" smtClean="0"/>
              <a:t>Count the number of bytes read by </a:t>
            </a:r>
            <a:r>
              <a:rPr lang="en-US" dirty="0" err="1" smtClean="0"/>
              <a:t>nginx</a:t>
            </a:r>
            <a:r>
              <a:rPr lang="en-US" dirty="0" smtClean="0"/>
              <a:t> when </a:t>
            </a:r>
            <a:r>
              <a:rPr lang="en-US" dirty="0" err="1" smtClean="0"/>
              <a:t>index.html</a:t>
            </a:r>
            <a:r>
              <a:rPr lang="en-US" dirty="0" smtClean="0"/>
              <a:t> is requested. </a:t>
            </a:r>
          </a:p>
          <a:p>
            <a:pPr lvl="1"/>
            <a:r>
              <a:rPr lang="en-US" dirty="0" smtClean="0"/>
              <a:t>Relate the bytes read to the </a:t>
            </a:r>
            <a:r>
              <a:rPr lang="en-US" dirty="0" err="1" smtClean="0"/>
              <a:t>nuber</a:t>
            </a:r>
            <a:r>
              <a:rPr lang="en-US" dirty="0" smtClean="0"/>
              <a:t> of read calls</a:t>
            </a:r>
          </a:p>
          <a:p>
            <a:r>
              <a:rPr lang="en-US" dirty="0" smtClean="0"/>
              <a:t>Count the number of bytes written by </a:t>
            </a:r>
            <a:r>
              <a:rPr lang="en-US" dirty="0" err="1" smtClean="0"/>
              <a:t>nginx</a:t>
            </a:r>
            <a:r>
              <a:rPr lang="en-US" dirty="0" smtClean="0"/>
              <a:t> when </a:t>
            </a:r>
            <a:r>
              <a:rPr lang="en-US" dirty="0" err="1" smtClean="0"/>
              <a:t>index.html</a:t>
            </a:r>
            <a:r>
              <a:rPr lang="en-US" dirty="0" smtClean="0"/>
              <a:t> is requested. 	Relate the bytes read to the </a:t>
            </a:r>
            <a:r>
              <a:rPr lang="en-US" dirty="0" err="1" smtClean="0"/>
              <a:t>nuber</a:t>
            </a:r>
            <a:r>
              <a:rPr lang="en-US" dirty="0" smtClean="0"/>
              <a:t> of write calls</a:t>
            </a:r>
          </a:p>
          <a:p>
            <a:r>
              <a:rPr lang="en-US" dirty="0" smtClean="0"/>
              <a:t>What happens if </a:t>
            </a:r>
            <a:r>
              <a:rPr lang="en-US" dirty="0" err="1" smtClean="0"/>
              <a:t>index.html</a:t>
            </a:r>
            <a:r>
              <a:rPr lang="en-US" dirty="0" smtClean="0"/>
              <a:t> is changed on disk via a rename or source code editor? </a:t>
            </a:r>
          </a:p>
          <a:p>
            <a:pPr lvl="1"/>
            <a:r>
              <a:rPr lang="en-US" dirty="0" smtClean="0"/>
              <a:t>Try to evict </a:t>
            </a:r>
            <a:r>
              <a:rPr lang="en-US" dirty="0" err="1" smtClean="0"/>
              <a:t>index.html</a:t>
            </a:r>
            <a:r>
              <a:rPr lang="en-US" dirty="0" smtClean="0"/>
              <a:t> from the name cache.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53230"/>
      </p:ext>
    </p:extLst>
  </p:cSld>
  <p:clrMapOvr>
    <a:masterClrMapping/>
  </p:clrMapOvr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" id="{567CD34F-8C25-AE48-800D-72123D3B90C9}" vid="{CA665514-E0ED-3348-B1CE-09C2839DC1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teachbsd</Template>
  <TotalTime>729</TotalTime>
  <Words>107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Courier</vt:lpstr>
      <vt:lpstr>Gill Sans MT</vt:lpstr>
      <vt:lpstr>FreeBSDFoundation</vt:lpstr>
      <vt:lpstr>Introduction to Operating Systems Storage Lab</vt:lpstr>
      <vt:lpstr>Lab Setup</vt:lpstr>
      <vt:lpstr>Storage Lab Exercises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 Name Lokup Lab</dc:title>
  <dc:creator>George Neville-Neil</dc:creator>
  <cp:lastModifiedBy>George Neville-Neil</cp:lastModifiedBy>
  <cp:revision>5</cp:revision>
  <dcterms:created xsi:type="dcterms:W3CDTF">2017-02-10T01:42:43Z</dcterms:created>
  <dcterms:modified xsi:type="dcterms:W3CDTF">2017-03-02T07:33:30Z</dcterms:modified>
</cp:coreProperties>
</file>