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2/7/17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TCP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/>
              <a:t>the socket state transitions when </a:t>
            </a:r>
            <a:r>
              <a:rPr lang="en-US" dirty="0" err="1"/>
              <a:t>index.html</a:t>
            </a:r>
            <a:r>
              <a:rPr lang="en-US" dirty="0"/>
              <a:t> is loaded.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graphviz</a:t>
            </a:r>
            <a:r>
              <a:rPr lang="en-US" dirty="0" smtClean="0"/>
              <a:t> show </a:t>
            </a:r>
            <a:r>
              <a:rPr lang="en-US" dirty="0"/>
              <a:t>the state transition diagram </a:t>
            </a:r>
            <a:r>
              <a:rPr lang="en-US" dirty="0" smtClean="0"/>
              <a:t>when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/>
              <a:t>is loaded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16517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2746</TotalTime>
  <Words>36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Gill Sans MT</vt:lpstr>
      <vt:lpstr>FreeBSDFoundation</vt:lpstr>
      <vt:lpstr>Introduction to Operating Systems TCP Lab</vt:lpstr>
      <vt:lpstr>TCP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5</cp:revision>
  <dcterms:created xsi:type="dcterms:W3CDTF">2017-02-08T03:56:00Z</dcterms:created>
  <dcterms:modified xsi:type="dcterms:W3CDTF">2017-02-10T01:42:08Z</dcterms:modified>
</cp:coreProperties>
</file>