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32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59" r:id="rId13"/>
    <p:sldId id="260" r:id="rId14"/>
    <p:sldId id="274" r:id="rId15"/>
    <p:sldId id="275" r:id="rId16"/>
    <p:sldId id="276" r:id="rId17"/>
    <p:sldId id="277" r:id="rId18"/>
    <p:sldId id="279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97"/>
    <p:restoredTop sz="94685"/>
  </p:normalViewPr>
  <p:slideViewPr>
    <p:cSldViewPr snapToGrid="0" snapToObjects="1">
      <p:cViewPr>
        <p:scale>
          <a:sx n="120" d="100"/>
          <a:sy n="120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7D2-3843-074D-9A83-F18DE7D7DD8A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99F-DBA6-8144-8C5D-0535750AFB51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D0FE-1E91-D842-A8A8-8B23377F1877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34050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3/1/17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F026-0185-804B-BF05-EA6EC33EA811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AA58-E2C3-4F48-B04E-18D114E0E0D1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CDD8-D400-0544-8ADA-779D39154084}" type="datetime1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6B55-EA12-F74C-9AED-0C94E9DB5CD6}" type="datetime1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E2A1D4-BDD0-AA4F-B33D-67E210B458F1}" type="datetime1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F452-4A85-5248-B350-1D6DEB55B823}" type="datetime1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53287F0B-3DC9-8F47-B5AF-DFDDA54774AE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(TITLE)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through tracing, analysis and experimentation</a:t>
            </a:r>
          </a:p>
          <a:p>
            <a:r>
              <a:rPr lang="en-US" dirty="0" smtClean="0"/>
              <a:t>George </a:t>
            </a:r>
            <a:r>
              <a:rPr lang="en-US" dirty="0"/>
              <a:t>Neville-Neil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close() </a:t>
            </a:r>
            <a:r>
              <a:rPr lang="mr-IN" dirty="0" smtClean="0"/>
              <a:t>–</a:t>
            </a:r>
            <a:r>
              <a:rPr lang="en-US" dirty="0" smtClean="0"/>
              <a:t> the opposite of open()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file descriptor from the process</a:t>
            </a:r>
          </a:p>
          <a:p>
            <a:pPr lvl="1"/>
            <a:r>
              <a:rPr lang="en-US" dirty="0" smtClean="0"/>
              <a:t>It can now be re-used</a:t>
            </a:r>
          </a:p>
          <a:p>
            <a:r>
              <a:rPr lang="en-US" dirty="0" smtClean="0"/>
              <a:t>Tells the kernel it can free </a:t>
            </a:r>
            <a:r>
              <a:rPr lang="en-US" dirty="0" err="1" smtClean="0"/>
              <a:t>reources</a:t>
            </a:r>
            <a:endParaRPr lang="en-US" dirty="0" smtClean="0"/>
          </a:p>
          <a:p>
            <a:pPr lvl="1"/>
            <a:r>
              <a:rPr lang="en-US" dirty="0" smtClean="0"/>
              <a:t>But only if absolutely necessary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9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Management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the meta-data</a:t>
            </a:r>
          </a:p>
          <a:p>
            <a:r>
              <a:rPr lang="en-US" dirty="0" err="1" smtClean="0"/>
              <a:t>Creat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Make a new file</a:t>
            </a:r>
          </a:p>
          <a:p>
            <a:r>
              <a:rPr lang="en-US" dirty="0" smtClean="0"/>
              <a:t>Delete </a:t>
            </a:r>
            <a:r>
              <a:rPr lang="mr-IN" dirty="0" smtClean="0"/>
              <a:t>–</a:t>
            </a:r>
            <a:r>
              <a:rPr lang="en-US" dirty="0" smtClean="0"/>
              <a:t> Remove a file</a:t>
            </a:r>
          </a:p>
          <a:p>
            <a:r>
              <a:rPr lang="en-US" dirty="0" smtClean="0"/>
              <a:t>Rename </a:t>
            </a:r>
            <a:r>
              <a:rPr lang="mr-IN" dirty="0" smtClean="0"/>
              <a:t>–</a:t>
            </a:r>
            <a:r>
              <a:rPr lang="en-US" dirty="0" smtClean="0"/>
              <a:t> Change the name of a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7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Renaming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most complex operation in filesystems</a:t>
            </a:r>
          </a:p>
          <a:p>
            <a:r>
              <a:rPr lang="en-US" dirty="0" smtClean="0"/>
              <a:t>Idempotent directory updates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641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Updates required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mv 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/foo /tmp2/bar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Increment a counter on the file’s </a:t>
            </a:r>
            <a:r>
              <a:rPr lang="en-US" dirty="0" err="1" smtClean="0"/>
              <a:t>inode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the new entry to the target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Remove the old entry from the source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Decrement the counter on the file’s </a:t>
            </a:r>
            <a:r>
              <a:rPr lang="en-US" dirty="0" err="1" smtClean="0"/>
              <a:t>inode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4351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with Other Subsystems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Virtural</a:t>
            </a:r>
            <a:r>
              <a:rPr lang="en-US" dirty="0" smtClean="0"/>
              <a:t> Memory </a:t>
            </a:r>
            <a:r>
              <a:rPr lang="mr-IN" dirty="0" smtClean="0"/>
              <a:t>–</a:t>
            </a:r>
            <a:r>
              <a:rPr lang="en-US" dirty="0" smtClean="0"/>
              <a:t> VNODES and VM Objects</a:t>
            </a:r>
          </a:p>
          <a:p>
            <a:r>
              <a:rPr lang="en-US" dirty="0" smtClean="0"/>
              <a:t>Buffer Cache</a:t>
            </a:r>
          </a:p>
          <a:p>
            <a:r>
              <a:rPr lang="en-US" dirty="0" smtClean="0"/>
              <a:t>Name Cache</a:t>
            </a:r>
          </a:p>
          <a:p>
            <a:r>
              <a:rPr lang="en-US" dirty="0" smtClean="0"/>
              <a:t>Networking </a:t>
            </a:r>
            <a:r>
              <a:rPr lang="mr-IN" dirty="0" smtClean="0"/>
              <a:t>–</a:t>
            </a:r>
            <a:r>
              <a:rPr lang="en-US" dirty="0" smtClean="0"/>
              <a:t> Network File System (NFS)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3082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Translate a human name to a location of stored data</a:t>
            </a:r>
          </a:p>
          <a:p>
            <a:r>
              <a:rPr lang="en-US" dirty="0" err="1" smtClean="0"/>
              <a:t>namei</a:t>
            </a:r>
            <a:r>
              <a:rPr lang="en-US" dirty="0" smtClean="0"/>
              <a:t>() is the interface</a:t>
            </a:r>
          </a:p>
          <a:p>
            <a:r>
              <a:rPr lang="en-US" dirty="0" smtClean="0"/>
              <a:t>Names are not stable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4300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Lookup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names are being looked up?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2140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Cache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Speeds up searching</a:t>
            </a:r>
          </a:p>
          <a:p>
            <a:r>
              <a:rPr lang="en-US" dirty="0" smtClean="0"/>
              <a:t>Maintains positive and negative results</a:t>
            </a:r>
          </a:p>
          <a:p>
            <a:r>
              <a:rPr lang="en-US" dirty="0" smtClean="0"/>
              <a:t>Invalidation on changes in directories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017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Cache Efficiency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28289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missing the name cache?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6591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Filesystem?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system for storing data for later retrieval</a:t>
            </a:r>
          </a:p>
          <a:p>
            <a:pPr lvl="0"/>
            <a:r>
              <a:rPr lang="en-US" dirty="0" smtClean="0"/>
              <a:t>Off-line Storage</a:t>
            </a:r>
          </a:p>
          <a:p>
            <a:pPr lvl="0"/>
            <a:r>
              <a:rPr lang="en-US" dirty="0" smtClean="0"/>
              <a:t>Secondary Storage</a:t>
            </a:r>
          </a:p>
          <a:p>
            <a:pPr lvl="1"/>
            <a:r>
              <a:rPr lang="en-US" dirty="0" smtClean="0"/>
              <a:t>As opposed to memory which is primary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pPr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Cache 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enter </a:t>
            </a:r>
            <a:r>
              <a:rPr lang="en-US" dirty="0" err="1"/>
              <a:t>enter_negative</a:t>
            </a:r>
            <a:r>
              <a:rPr lang="en-US" dirty="0"/>
              <a:t> </a:t>
            </a:r>
            <a:r>
              <a:rPr lang="en-US" dirty="0" err="1"/>
              <a:t>lookup:hit</a:t>
            </a:r>
            <a:endParaRPr lang="en-US" dirty="0"/>
          </a:p>
          <a:p>
            <a:r>
              <a:rPr lang="en-US" dirty="0" err="1"/>
              <a:t>lookup:hit-negative</a:t>
            </a:r>
            <a:endParaRPr lang="en-US" dirty="0"/>
          </a:p>
          <a:p>
            <a:r>
              <a:rPr lang="en-US" dirty="0" err="1"/>
              <a:t>lookup:miss</a:t>
            </a:r>
            <a:r>
              <a:rPr lang="en-US" dirty="0"/>
              <a:t> purge </a:t>
            </a:r>
            <a:r>
              <a:rPr lang="en-US" dirty="0" err="1"/>
              <a:t>purge_negative</a:t>
            </a:r>
            <a:r>
              <a:rPr lang="en-US" dirty="0"/>
              <a:t> zap</a:t>
            </a:r>
          </a:p>
          <a:p>
            <a:r>
              <a:rPr lang="en-US" dirty="0" err="1"/>
              <a:t>zap_negative</a:t>
            </a:r>
            <a:endParaRPr lang="en-US" dirty="0"/>
          </a:p>
          <a:p>
            <a:r>
              <a:rPr lang="en-US" dirty="0"/>
              <a:t>Add a positive entry Add a negative entry Name found in positive cache</a:t>
            </a:r>
          </a:p>
          <a:p>
            <a:r>
              <a:rPr lang="en-US" dirty="0"/>
              <a:t>Name found in negative cache</a:t>
            </a:r>
          </a:p>
          <a:p>
            <a:r>
              <a:rPr lang="en-US" dirty="0"/>
              <a:t>Name not found in cache Remove positive entry Remove negative entry Remove positive entry with or without </a:t>
            </a:r>
            <a:r>
              <a:rPr lang="en-US" dirty="0" err="1"/>
              <a:t>vnode</a:t>
            </a:r>
            <a:endParaRPr lang="en-US" dirty="0"/>
          </a:p>
          <a:p>
            <a:r>
              <a:rPr lang="en-US" dirty="0"/>
              <a:t>Remove negative entry with or without </a:t>
            </a:r>
            <a:r>
              <a:rPr lang="en-US" dirty="0" err="1"/>
              <a:t>vnode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3048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negative entries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6508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and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Directories </a:t>
            </a:r>
            <a:r>
              <a:rPr lang="mr-IN" dirty="0" smtClean="0"/>
              <a:t>–</a:t>
            </a:r>
            <a:r>
              <a:rPr lang="en-US" dirty="0" smtClean="0"/>
              <a:t> Contain files</a:t>
            </a:r>
          </a:p>
          <a:p>
            <a:r>
              <a:rPr lang="en-US" dirty="0" smtClean="0"/>
              <a:t>Files </a:t>
            </a:r>
            <a:r>
              <a:rPr lang="mr-IN" dirty="0" smtClean="0"/>
              <a:t>–</a:t>
            </a:r>
            <a:r>
              <a:rPr lang="en-US" dirty="0" smtClean="0"/>
              <a:t> Contain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593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central structure for all storage</a:t>
            </a:r>
          </a:p>
          <a:p>
            <a:r>
              <a:rPr lang="en-US" dirty="0" smtClean="0"/>
              <a:t>Many things </a:t>
            </a:r>
            <a:r>
              <a:rPr lang="en-US" dirty="0"/>
              <a:t>have an associated </a:t>
            </a:r>
            <a:r>
              <a:rPr lang="en-US" dirty="0" err="1"/>
              <a:t>vnode</a:t>
            </a:r>
            <a:endParaRPr lang="en-US" dirty="0"/>
          </a:p>
          <a:p>
            <a:pPr lvl="1"/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Directories</a:t>
            </a:r>
            <a:endParaRPr lang="en-US" dirty="0"/>
          </a:p>
          <a:p>
            <a:pPr lvl="1"/>
            <a:r>
              <a:rPr lang="en-US" dirty="0" smtClean="0"/>
              <a:t>Block </a:t>
            </a:r>
            <a:r>
              <a:rPr lang="en-US" dirty="0"/>
              <a:t>Devices</a:t>
            </a:r>
          </a:p>
          <a:p>
            <a:pPr lvl="1"/>
            <a:r>
              <a:rPr lang="en-US" dirty="0" smtClean="0"/>
              <a:t>Character </a:t>
            </a:r>
            <a:r>
              <a:rPr lang="en-US" dirty="0"/>
              <a:t>Devices 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/>
              <a:t>Sockets</a:t>
            </a:r>
          </a:p>
          <a:p>
            <a:pPr lvl="1"/>
            <a:r>
              <a:rPr lang="en-US" dirty="0" smtClean="0"/>
              <a:t>FIFOs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7252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VNODE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Classic, kernel OO structure</a:t>
            </a:r>
          </a:p>
          <a:p>
            <a:r>
              <a:rPr lang="en-US" dirty="0" smtClean="0"/>
              <a:t>After </a:t>
            </a:r>
            <a:r>
              <a:rPr lang="en-US" dirty="0"/>
              <a:t>a path or name is looked up 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something with a </a:t>
            </a:r>
            <a:r>
              <a:rPr lang="en-US" dirty="0" err="1"/>
              <a:t>vnode</a:t>
            </a:r>
            <a:endParaRPr lang="en-US" dirty="0"/>
          </a:p>
          <a:p>
            <a:r>
              <a:rPr lang="en-US" dirty="0" smtClean="0"/>
              <a:t>open</a:t>
            </a:r>
            <a:r>
              <a:rPr lang="en-US" dirty="0"/>
              <a:t>, close, read, write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79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VNODE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7865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 for transforming storage requests</a:t>
            </a:r>
          </a:p>
          <a:p>
            <a:r>
              <a:rPr lang="en-US" dirty="0"/>
              <a:t>• Object Oriented</a:t>
            </a:r>
          </a:p>
          <a:p>
            <a:r>
              <a:rPr lang="en-US" dirty="0"/>
              <a:t>• Shuttles I/O requests between filesystems and devices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6946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 Layers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MBR Master Boot Record </a:t>
            </a:r>
            <a:endParaRPr lang="en-US" dirty="0" smtClean="0"/>
          </a:p>
          <a:p>
            <a:r>
              <a:rPr lang="en-US" dirty="0" smtClean="0"/>
              <a:t>BSD </a:t>
            </a:r>
            <a:r>
              <a:rPr lang="en-US" dirty="0"/>
              <a:t>BSD Slice</a:t>
            </a:r>
          </a:p>
          <a:p>
            <a:r>
              <a:rPr lang="en-US" dirty="0"/>
              <a:t>ELI Encryption </a:t>
            </a:r>
            <a:endParaRPr lang="en-US" dirty="0" smtClean="0"/>
          </a:p>
          <a:p>
            <a:r>
              <a:rPr lang="en-US" dirty="0" smtClean="0"/>
              <a:t>MIRROR </a:t>
            </a:r>
            <a:r>
              <a:rPr lang="en-US" dirty="0"/>
              <a:t>Disk mirroring</a:t>
            </a:r>
          </a:p>
          <a:p>
            <a:r>
              <a:rPr lang="en-US" dirty="0"/>
              <a:t>JOURNAL Journaling </a:t>
            </a:r>
            <a:endParaRPr lang="en-US" dirty="0" smtClean="0"/>
          </a:p>
          <a:p>
            <a:r>
              <a:rPr lang="en-US" dirty="0" smtClean="0"/>
              <a:t>RAID </a:t>
            </a:r>
            <a:r>
              <a:rPr lang="en-US" dirty="0"/>
              <a:t>Software RAID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8315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Visual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6700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I/O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dtrace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-n ::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g_io:entry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This gets us the most likely 8 routines we care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1228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UFS2: FreeBSD</a:t>
            </a:r>
          </a:p>
          <a:p>
            <a:r>
              <a:rPr lang="en-US" dirty="0" smtClean="0"/>
              <a:t>EXT4: Linux</a:t>
            </a:r>
          </a:p>
          <a:p>
            <a:r>
              <a:rPr lang="en-US" dirty="0" smtClean="0"/>
              <a:t>NTFS: Windows</a:t>
            </a:r>
          </a:p>
          <a:p>
            <a:r>
              <a:rPr lang="en-US" dirty="0" smtClean="0"/>
              <a:t>FAT: DOS</a:t>
            </a:r>
          </a:p>
          <a:p>
            <a:r>
              <a:rPr lang="en-US" dirty="0" smtClean="0"/>
              <a:t>ZFS: </a:t>
            </a:r>
            <a:r>
              <a:rPr lang="en-US" dirty="0" err="1" smtClean="0"/>
              <a:t>Illumos</a:t>
            </a:r>
            <a:r>
              <a:rPr lang="en-US" dirty="0" smtClean="0"/>
              <a:t> and FreeBSD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5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Review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</a:p>
          <a:p>
            <a:r>
              <a:rPr lang="en-US" dirty="0" smtClean="0"/>
              <a:t>Renaming</a:t>
            </a:r>
          </a:p>
          <a:p>
            <a:r>
              <a:rPr lang="en-US" dirty="0" err="1" smtClean="0"/>
              <a:t>inodes</a:t>
            </a:r>
            <a:endParaRPr lang="en-US" dirty="0" smtClean="0"/>
          </a:p>
          <a:p>
            <a:r>
              <a:rPr lang="en-US" dirty="0" err="1" smtClean="0"/>
              <a:t>vnodes</a:t>
            </a:r>
            <a:endParaRPr lang="en-US" dirty="0" smtClean="0"/>
          </a:p>
          <a:p>
            <a:r>
              <a:rPr lang="en-US" dirty="0" smtClean="0"/>
              <a:t>name cache</a:t>
            </a:r>
          </a:p>
          <a:p>
            <a:r>
              <a:rPr lang="en-US" smtClean="0"/>
              <a:t>GEOM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245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Storage and Retrieval of User Data</a:t>
            </a:r>
          </a:p>
          <a:p>
            <a:r>
              <a:rPr lang="en-US" dirty="0" smtClean="0"/>
              <a:t>Scalable: Files, Data, Disks,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Reliable: “Destroy data once and no one trusts you again.” </a:t>
            </a:r>
            <a:r>
              <a:rPr lang="mr-IN" dirty="0" smtClean="0"/>
              <a:t>–</a:t>
            </a:r>
            <a:r>
              <a:rPr lang="en-US" dirty="0" smtClean="0"/>
              <a:t> Kirk </a:t>
            </a:r>
            <a:r>
              <a:rPr lang="en-US" dirty="0" err="1" smtClean="0"/>
              <a:t>McKusick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Block</a:t>
            </a:r>
            <a:r>
              <a:rPr lang="en-US" dirty="0" smtClean="0"/>
              <a:t> Smallest piece of stored data</a:t>
            </a:r>
          </a:p>
          <a:p>
            <a:r>
              <a:rPr lang="en-US" b="1" dirty="0" smtClean="0"/>
              <a:t>File</a:t>
            </a:r>
            <a:r>
              <a:rPr lang="en-US" dirty="0" smtClean="0"/>
              <a:t> A collection of blocks</a:t>
            </a:r>
          </a:p>
          <a:p>
            <a:r>
              <a:rPr lang="en-US" b="1" dirty="0" smtClean="0"/>
              <a:t>Directory</a:t>
            </a:r>
            <a:r>
              <a:rPr lang="en-US" dirty="0" smtClean="0"/>
              <a:t> A collection of </a:t>
            </a:r>
            <a:r>
              <a:rPr lang="en-US" dirty="0" smtClean="0"/>
              <a:t>files, also a file itself</a:t>
            </a:r>
          </a:p>
          <a:p>
            <a:r>
              <a:rPr lang="en-US" b="1" dirty="0" smtClean="0"/>
              <a:t>Link</a:t>
            </a:r>
            <a:r>
              <a:rPr lang="en-US" b="1" dirty="0"/>
              <a:t> </a:t>
            </a:r>
            <a:r>
              <a:rPr lang="en-US" dirty="0" smtClean="0"/>
              <a:t>A special type of file that contains a pointer to a file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stored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syscall</a:t>
            </a:r>
            <a:r>
              <a:rPr lang="en-US" dirty="0" smtClean="0"/>
              <a:t>: open, close, read, write</a:t>
            </a:r>
          </a:p>
          <a:p>
            <a:r>
              <a:rPr lang="en-US" dirty="0" smtClean="0"/>
              <a:t>filesystem: </a:t>
            </a:r>
            <a:r>
              <a:rPr lang="en-US" dirty="0" err="1" smtClean="0"/>
              <a:t>vnode</a:t>
            </a:r>
            <a:r>
              <a:rPr lang="en-US" dirty="0" smtClean="0"/>
              <a:t> operations</a:t>
            </a:r>
          </a:p>
          <a:p>
            <a:r>
              <a:rPr lang="en-US" dirty="0" smtClean="0"/>
              <a:t>physical media: GEOM layer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Filesystems of FreeBSD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UFS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Snapshots</a:t>
            </a:r>
          </a:p>
          <a:p>
            <a:pPr lvl="1"/>
            <a:r>
              <a:rPr lang="en-US" dirty="0" smtClean="0"/>
              <a:t>A bit of journaling</a:t>
            </a:r>
          </a:p>
          <a:p>
            <a:r>
              <a:rPr lang="en-US" dirty="0" smtClean="0"/>
              <a:t>ZFS</a:t>
            </a:r>
          </a:p>
          <a:p>
            <a:pPr lvl="1"/>
            <a:r>
              <a:rPr lang="en-US" dirty="0" smtClean="0"/>
              <a:t>Large storage</a:t>
            </a:r>
          </a:p>
          <a:p>
            <a:pPr lvl="1"/>
            <a:r>
              <a:rPr lang="en-US" dirty="0" smtClean="0"/>
              <a:t>Copy on Write</a:t>
            </a:r>
          </a:p>
          <a:p>
            <a:pPr lvl="1"/>
            <a:r>
              <a:rPr lang="en-US" dirty="0" smtClean="0"/>
              <a:t>Snapshots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8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and Trade Offs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Size </a:t>
            </a:r>
            <a:r>
              <a:rPr lang="mr-IN" dirty="0" smtClean="0"/>
              <a:t>–</a:t>
            </a:r>
            <a:r>
              <a:rPr lang="en-US" dirty="0" smtClean="0"/>
              <a:t> Bytes per block</a:t>
            </a:r>
          </a:p>
          <a:p>
            <a:r>
              <a:rPr lang="en-US" dirty="0" smtClean="0"/>
              <a:t>Indirect Blocks </a:t>
            </a:r>
            <a:r>
              <a:rPr lang="mr-IN" dirty="0" smtClean="0"/>
              <a:t>–</a:t>
            </a:r>
            <a:r>
              <a:rPr lang="en-US" dirty="0" smtClean="0"/>
              <a:t> How many blocks can we reference?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0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walk through open()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open(”foo”)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Execute the open() system 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Look up the file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the </a:t>
            </a:r>
            <a:r>
              <a:rPr lang="en-US" dirty="0" smtClean="0"/>
              <a:t>user’s </a:t>
            </a:r>
            <a:r>
              <a:rPr lang="en-US" dirty="0" smtClean="0"/>
              <a:t>permissions against the file permissions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Kernel records the fact that the file is open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Per-process file descriptor allocated and returned to the caller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 data is moved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0657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ingProducts" id="{28646FCF-FD46-FE45-A494-C6992658BE9D}" vid="{B09EF6B8-633F-DF4C-AED2-758DE03AE5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52</TotalTime>
  <Words>682</Words>
  <Application>Microsoft Macintosh PowerPoint</Application>
  <PresentationFormat>Widescreen</PresentationFormat>
  <Paragraphs>182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Corbel</vt:lpstr>
      <vt:lpstr>Courier</vt:lpstr>
      <vt:lpstr>Gill Sans MT</vt:lpstr>
      <vt:lpstr>Mangal</vt:lpstr>
      <vt:lpstr>FreeBSDFoundation</vt:lpstr>
      <vt:lpstr>Introduction to Operating Systems</vt:lpstr>
      <vt:lpstr>What is a Filesystem?</vt:lpstr>
      <vt:lpstr>Examples</vt:lpstr>
      <vt:lpstr>Goals</vt:lpstr>
      <vt:lpstr>Glossary</vt:lpstr>
      <vt:lpstr>Access to stored data</vt:lpstr>
      <vt:lpstr>Filesystems of FreeBSD</vt:lpstr>
      <vt:lpstr>Parameters and Trade Offs </vt:lpstr>
      <vt:lpstr>A walk through open()</vt:lpstr>
      <vt:lpstr>close() – the opposite of open()</vt:lpstr>
      <vt:lpstr>File Management Operations</vt:lpstr>
      <vt:lpstr>Renaming</vt:lpstr>
      <vt:lpstr>Updates required</vt:lpstr>
      <vt:lpstr>Interactions with Other Subsystems</vt:lpstr>
      <vt:lpstr>Naming</vt:lpstr>
      <vt:lpstr>Name Lookup</vt:lpstr>
      <vt:lpstr>Name Cache</vt:lpstr>
      <vt:lpstr>Measuring Cache Efficiency</vt:lpstr>
      <vt:lpstr>Who is missing the name cache?</vt:lpstr>
      <vt:lpstr>Name Cache Module</vt:lpstr>
      <vt:lpstr>Adding negative entries</vt:lpstr>
      <vt:lpstr>Directories and Files</vt:lpstr>
      <vt:lpstr>The VNODE</vt:lpstr>
      <vt:lpstr>VNODE Operations</vt:lpstr>
      <vt:lpstr>Visualizing VNODE Operations</vt:lpstr>
      <vt:lpstr>GEOM Overview</vt:lpstr>
      <vt:lpstr>GEOM Layers</vt:lpstr>
      <vt:lpstr>A Visual Example</vt:lpstr>
      <vt:lpstr>Performing I/O</vt:lpstr>
      <vt:lpstr>Storage Review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Inside FreeBSD with DTrace</dc:title>
  <dc:creator>George Neville-Neil</dc:creator>
  <cp:lastModifiedBy>George Neville-Neil</cp:lastModifiedBy>
  <cp:revision>15</cp:revision>
  <dcterms:created xsi:type="dcterms:W3CDTF">2017-02-02T04:19:30Z</dcterms:created>
  <dcterms:modified xsi:type="dcterms:W3CDTF">2017-03-01T21:23:12Z</dcterms:modified>
</cp:coreProperties>
</file>