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8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2/21/17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THrough</a:t>
            </a:r>
            <a:r>
              <a:rPr lang="en-US" dirty="0"/>
              <a:t> tracing, analysis and </a:t>
            </a:r>
            <a:r>
              <a:rPr lang="en-US" dirty="0" smtClean="0"/>
              <a:t>experimentation</a:t>
            </a:r>
          </a:p>
          <a:p>
            <a:r>
              <a:rPr lang="en-US" dirty="0"/>
              <a:t>George </a:t>
            </a:r>
            <a:r>
              <a:rPr lang="en-US" dirty="0" smtClean="0"/>
              <a:t>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Disecting</a:t>
            </a:r>
            <a:r>
              <a:rPr lang="en-US" dirty="0" smtClean="0"/>
              <a:t> a 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Provider </a:t>
            </a:r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Module None </a:t>
            </a:r>
            <a:endParaRPr lang="en-US" dirty="0" smtClean="0"/>
          </a:p>
          <a:p>
            <a:pPr lvl="1"/>
            <a:r>
              <a:rPr lang="en-US" dirty="0" smtClean="0"/>
              <a:t>Function </a:t>
            </a:r>
            <a:r>
              <a:rPr lang="en-US" dirty="0"/>
              <a:t>write </a:t>
            </a:r>
            <a:endParaRPr lang="en-US" dirty="0" smtClean="0"/>
          </a:p>
          <a:p>
            <a:pPr lvl="1"/>
            <a:r>
              <a:rPr lang="en-US" dirty="0" smtClean="0"/>
              <a:t>Name </a:t>
            </a:r>
            <a:r>
              <a:rPr lang="en-US" dirty="0"/>
              <a:t>entry</a:t>
            </a:r>
          </a:p>
          <a:p>
            <a:r>
              <a:rPr lang="en-US" dirty="0" err="1" smtClean="0"/>
              <a:t>fbt:kernel:ether_input:entry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Provider </a:t>
            </a:r>
            <a:r>
              <a:rPr lang="en-US" dirty="0" err="1"/>
              <a:t>fbt</a:t>
            </a:r>
            <a:endParaRPr lang="en-US" dirty="0"/>
          </a:p>
          <a:p>
            <a:pPr lvl="1"/>
            <a:r>
              <a:rPr lang="en-US" dirty="0"/>
              <a:t>Module kernel </a:t>
            </a:r>
            <a:endParaRPr lang="en-US" dirty="0" smtClean="0"/>
          </a:p>
          <a:p>
            <a:pPr lvl="1"/>
            <a:r>
              <a:rPr lang="en-US" dirty="0" smtClean="0"/>
              <a:t>Function </a:t>
            </a:r>
            <a:r>
              <a:rPr lang="en-US" dirty="0" err="1"/>
              <a:t>ether_input</a:t>
            </a:r>
            <a:endParaRPr lang="en-US" dirty="0"/>
          </a:p>
          <a:p>
            <a:pPr lvl="1"/>
            <a:r>
              <a:rPr lang="en-US" dirty="0"/>
              <a:t>Name entry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kernel with </a:t>
            </a:r>
            <a:r>
              <a:rPr lang="en-US" dirty="0" err="1"/>
              <a:t>DTrace</a:t>
            </a:r>
            <a:r>
              <a:rPr lang="en-US" dirty="0"/>
              <a:t> support built </a:t>
            </a:r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on FreeBSD 10 or later</a:t>
            </a:r>
          </a:p>
          <a:p>
            <a:r>
              <a:rPr lang="en-US" dirty="0" smtClean="0"/>
              <a:t>The </a:t>
            </a:r>
            <a:r>
              <a:rPr lang="en-US" dirty="0"/>
              <a:t>ability to </a:t>
            </a:r>
            <a:r>
              <a:rPr lang="en-US" dirty="0" err="1"/>
              <a:t>sudo</a:t>
            </a:r>
            <a:r>
              <a:rPr lang="en-US" dirty="0"/>
              <a:t> or be root</a:t>
            </a:r>
          </a:p>
          <a:p>
            <a:r>
              <a:rPr lang="en-US" dirty="0" smtClean="0"/>
              <a:t>The </a:t>
            </a:r>
            <a:r>
              <a:rPr lang="en-US" dirty="0"/>
              <a:t>complete command syntax is covered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dtrace</a:t>
            </a:r>
            <a:r>
              <a:rPr lang="en-US" dirty="0"/>
              <a:t> manual page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1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Probes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</a:t>
            </a:r>
            <a:r>
              <a:rPr lang="en-US" dirty="0"/>
              <a:t>all the probes gets you 50000 to choose from </a:t>
            </a:r>
            <a:endParaRPr lang="en-US" dirty="0" smtClean="0"/>
          </a:p>
          <a:p>
            <a:r>
              <a:rPr lang="en-US" dirty="0" smtClean="0"/>
              <a:t>Judicious </a:t>
            </a:r>
            <a:r>
              <a:rPr lang="en-US" dirty="0"/>
              <a:t>use of providers, modules and grep</a:t>
            </a:r>
          </a:p>
          <a:p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-P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syscall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5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• Use verbose (-v) mode to find probe arguments</a:t>
            </a:r>
          </a:p>
          <a:p>
            <a:r>
              <a:rPr lang="en-US" dirty="0"/>
              <a:t>•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dtrace</a:t>
            </a:r>
            <a:r>
              <a:rPr lang="en-US" dirty="0"/>
              <a:t> -lv -f </a:t>
            </a:r>
            <a:r>
              <a:rPr lang="en-US" dirty="0" err="1"/>
              <a:t>syscall:freebsd:read</a:t>
            </a:r>
            <a:endParaRPr lang="en-US" dirty="0"/>
          </a:p>
          <a:p>
            <a:r>
              <a:rPr lang="en-US" dirty="0"/>
              <a:t> ID   PROVIDER</a:t>
            </a:r>
          </a:p>
          <a:p>
            <a:r>
              <a:rPr lang="en-US" dirty="0"/>
              <a:t>57177   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Argument Types</a:t>
            </a:r>
          </a:p>
          <a:p>
            <a:r>
              <a:rPr lang="en-US" dirty="0" err="1"/>
              <a:t>args</a:t>
            </a:r>
            <a:r>
              <a:rPr lang="en-US" dirty="0"/>
              <a:t>[0]: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args</a:t>
            </a:r>
            <a:r>
              <a:rPr lang="en-US" dirty="0"/>
              <a:t>[1]: void *</a:t>
            </a:r>
          </a:p>
          <a:p>
            <a:r>
              <a:rPr lang="en-US" dirty="0" err="1"/>
              <a:t>args</a:t>
            </a:r>
            <a:r>
              <a:rPr lang="en-US" dirty="0"/>
              <a:t>[2]: </a:t>
            </a:r>
            <a:r>
              <a:rPr lang="en-US" dirty="0" err="1"/>
              <a:t>size_t</a:t>
            </a:r>
            <a:endParaRPr lang="en-US" dirty="0"/>
          </a:p>
          <a:p>
            <a:r>
              <a:rPr lang="en-US" dirty="0"/>
              <a:t>MODULE</a:t>
            </a:r>
          </a:p>
          <a:p>
            <a:r>
              <a:rPr lang="en-US" dirty="0"/>
              <a:t> </a:t>
            </a:r>
            <a:r>
              <a:rPr lang="en-US" dirty="0" err="1"/>
              <a:t>freebsd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6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powerful subset of C</a:t>
            </a:r>
          </a:p>
          <a:p>
            <a:r>
              <a:rPr lang="en-US" dirty="0" smtClean="0"/>
              <a:t>Includes </a:t>
            </a:r>
            <a:r>
              <a:rPr lang="en-US" dirty="0"/>
              <a:t>features specific to </a:t>
            </a:r>
            <a:r>
              <a:rPr lang="en-US" dirty="0" err="1"/>
              <a:t>DTrace</a:t>
            </a:r>
            <a:r>
              <a:rPr lang="en-US" dirty="0"/>
              <a:t>, such as aggregations</a:t>
            </a:r>
          </a:p>
          <a:p>
            <a:r>
              <a:rPr lang="en-US" dirty="0" smtClean="0"/>
              <a:t>Anything </a:t>
            </a:r>
            <a:r>
              <a:rPr lang="en-US" dirty="0"/>
              <a:t>beyond some simple debugging usually required a D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7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One-Liners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 set of useful single line </a:t>
            </a:r>
            <a:r>
              <a:rPr lang="en-US" dirty="0" smtClean="0"/>
              <a:t>scripts</a:t>
            </a:r>
          </a:p>
          <a:p>
            <a:r>
              <a:rPr lang="en-US" dirty="0" smtClean="0"/>
              <a:t> </a:t>
            </a:r>
            <a:r>
              <a:rPr lang="en-US" dirty="0"/>
              <a:t># Trace f </a:t>
            </a:r>
            <a:r>
              <a:rPr lang="en-US" dirty="0" err="1"/>
              <a:t>i</a:t>
            </a:r>
            <a:r>
              <a:rPr lang="en-US" dirty="0"/>
              <a:t> l e opens with process and filename :</a:t>
            </a:r>
          </a:p>
          <a:p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 ::open∗:entry { </a:t>
            </a:r>
            <a:r>
              <a:rPr lang="en-US" dirty="0" err="1"/>
              <a:t>printf</a:t>
            </a:r>
            <a:r>
              <a:rPr lang="en-US" dirty="0"/>
              <a:t>("%s %s", </a:t>
            </a:r>
            <a:r>
              <a:rPr lang="en-US" dirty="0" err="1"/>
              <a:t>execname</a:t>
            </a:r>
            <a:r>
              <a:rPr lang="en-US" dirty="0"/>
              <a:t>, </a:t>
            </a:r>
            <a:r>
              <a:rPr lang="en-US" dirty="0" err="1"/>
              <a:t>copyinstr</a:t>
            </a:r>
            <a:r>
              <a:rPr lang="en-US" dirty="0"/>
              <a:t>(arg0)); } ’ # Count system calls by program name:</a:t>
            </a:r>
          </a:p>
          <a:p>
            <a:r>
              <a:rPr lang="en-US" dirty="0" err="1"/>
              <a:t>dtrace</a:t>
            </a:r>
            <a:r>
              <a:rPr lang="en-US" dirty="0"/>
              <a:t>−n ’</a:t>
            </a:r>
            <a:r>
              <a:rPr lang="en-US" dirty="0" err="1"/>
              <a:t>syscall</a:t>
            </a:r>
            <a:r>
              <a:rPr lang="en-US" dirty="0"/>
              <a:t>:::entry {@[</a:t>
            </a:r>
            <a:r>
              <a:rPr lang="en-US" dirty="0" err="1"/>
              <a:t>execname</a:t>
            </a:r>
            <a:r>
              <a:rPr lang="en-US" dirty="0"/>
              <a:t>] = count(); }’</a:t>
            </a:r>
          </a:p>
          <a:p>
            <a:r>
              <a:rPr lang="en-US" dirty="0"/>
              <a:t># Count system calls by </a:t>
            </a:r>
            <a:r>
              <a:rPr lang="en-US" dirty="0" err="1"/>
              <a:t>syscall</a:t>
            </a:r>
            <a:r>
              <a:rPr lang="en-US" dirty="0"/>
              <a:t> :</a:t>
            </a:r>
          </a:p>
          <a:p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 ::: entry { @[</a:t>
            </a:r>
            <a:r>
              <a:rPr lang="en-US" dirty="0" err="1"/>
              <a:t>probefunc</a:t>
            </a:r>
            <a:r>
              <a:rPr lang="en-US" dirty="0"/>
              <a:t>] = count(); } ’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1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 ::: </a:t>
            </a:r>
            <a:r>
              <a:rPr lang="en-US" dirty="0" smtClean="0"/>
              <a:t>entry </a:t>
            </a:r>
            <a:r>
              <a:rPr lang="en-US" dirty="0"/>
              <a:t>{ @[</a:t>
            </a:r>
            <a:r>
              <a:rPr lang="en-US" dirty="0" err="1" smtClean="0"/>
              <a:t>probefunc</a:t>
            </a:r>
            <a:r>
              <a:rPr lang="en-US" dirty="0"/>
              <a:t>] = count(); </a:t>
            </a:r>
            <a:r>
              <a:rPr lang="en-US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6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syscall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:::entry { @[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probefunc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 = count();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dirty="0" smtClean="0"/>
              <a:t>The </a:t>
            </a:r>
            <a:r>
              <a:rPr lang="en-US" dirty="0"/>
              <a:t>@[</a:t>
            </a:r>
            <a:r>
              <a:rPr lang="en-US" dirty="0" err="1"/>
              <a:t>probefunc</a:t>
            </a:r>
            <a:r>
              <a:rPr lang="en-US" dirty="0"/>
              <a:t>] syntax</a:t>
            </a:r>
          </a:p>
          <a:p>
            <a:r>
              <a:rPr lang="en-US" dirty="0" smtClean="0"/>
              <a:t>Aggregates </a:t>
            </a:r>
            <a:r>
              <a:rPr lang="en-US" dirty="0"/>
              <a:t>data during a run for later output</a:t>
            </a:r>
          </a:p>
          <a:p>
            <a:r>
              <a:rPr lang="en-US" dirty="0" smtClean="0"/>
              <a:t>Extremely </a:t>
            </a:r>
            <a:r>
              <a:rPr lang="en-US" dirty="0"/>
              <a:t>powerful feature of D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6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dtrace</a:t>
            </a:r>
            <a:r>
              <a:rPr lang="en-US" dirty="0"/>
              <a:t>−n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{@[</a:t>
            </a:r>
            <a:r>
              <a:rPr lang="en-US" dirty="0" err="1"/>
              <a:t>execname</a:t>
            </a:r>
            <a:r>
              <a:rPr lang="en-US" dirty="0"/>
              <a:t>] = quantize(arg2); }’</a:t>
            </a:r>
          </a:p>
          <a:p>
            <a:r>
              <a:rPr lang="en-US" dirty="0" err="1"/>
              <a:t>dtrace</a:t>
            </a:r>
            <a:r>
              <a:rPr lang="en-US" dirty="0"/>
              <a:t>: description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’ matched 2 probes</a:t>
            </a:r>
          </a:p>
          <a:p>
            <a:r>
              <a:rPr lang="mr-IN" dirty="0"/>
              <a:t> </a:t>
            </a:r>
            <a:r>
              <a:rPr lang="mr-IN" sz="1800" dirty="0" err="1">
                <a:latin typeface="Courier" charset="0"/>
                <a:ea typeface="Courier" charset="0"/>
                <a:cs typeface="Courier" charset="0"/>
              </a:rPr>
              <a:t>sshd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          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err="1" smtClean="0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------------- </a:t>
            </a:r>
            <a:r>
              <a:rPr lang="mr-IN" sz="1800" dirty="0" err="1">
                <a:latin typeface="Courier" charset="0"/>
                <a:ea typeface="Courier" charset="0"/>
                <a:cs typeface="Courier" charset="0"/>
              </a:rPr>
              <a:t>Distribution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 ------------- </a:t>
            </a:r>
            <a:r>
              <a:rPr lang="mr-IN" sz="1800" dirty="0" err="1" smtClean="0">
                <a:latin typeface="Courier" charset="0"/>
                <a:ea typeface="Courier" charset="0"/>
                <a:cs typeface="Courier" charset="0"/>
              </a:rPr>
              <a:t>count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0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|                                         0              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|@@@@@@@@@@@@@                            1              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2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|                                         0              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4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|                                         0              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8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|                                         0             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16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|@@@@@@@@@@@@@                           </a:t>
            </a:r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1             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32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|@@@@@@@@@@@@@                           </a:t>
            </a:r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1             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64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|                              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  0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out how we got where we are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stack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dirty="0" smtClean="0"/>
              <a:t>routine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0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Debugging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Blinking </a:t>
            </a:r>
            <a:r>
              <a:rPr lang="en-US" dirty="0"/>
              <a:t>lights</a:t>
            </a:r>
          </a:p>
          <a:p>
            <a:r>
              <a:rPr lang="en-US" dirty="0" smtClean="0"/>
              <a:t>Radio </a:t>
            </a:r>
            <a:r>
              <a:rPr lang="en-US" dirty="0"/>
              <a:t>Frequency Interference (AM Radio)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statements</a:t>
            </a:r>
          </a:p>
          <a:p>
            <a:r>
              <a:rPr lang="en-US" dirty="0" smtClean="0"/>
              <a:t>Trace </a:t>
            </a:r>
            <a:r>
              <a:rPr lang="en-US" dirty="0"/>
              <a:t>Instructions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called </a:t>
            </a:r>
            <a:r>
              <a:rPr lang="en-US" dirty="0" err="1" smtClean="0"/>
              <a:t>malloc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29371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/>
              <a:t>: entry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cloneuio+0x2c</a:t>
            </a:r>
          </a:p>
          <a:p>
            <a:r>
              <a:rPr lang="en-US" dirty="0"/>
              <a:t>kernel ‘ vn_io_fault1+0x3b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vn_io_fault+0x18b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dofileread+0x95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kern_readv+0x68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sys_read+0x63</a:t>
            </a:r>
          </a:p>
          <a:p>
            <a:r>
              <a:rPr lang="en-US" dirty="0"/>
              <a:t>kernel ‘ amd64_syscall+0x351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‘0 xffffffff80d0aa6b</a:t>
            </a:r>
          </a:p>
          <a:p>
            <a:r>
              <a:rPr lang="en-US" dirty="0"/>
              <a:t>• Read upwards from the bottom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6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open source set of tools written to use D scripts </a:t>
            </a:r>
            <a:endParaRPr lang="en-US" dirty="0" smtClean="0"/>
          </a:p>
          <a:p>
            <a:pPr lvl="1"/>
            <a:r>
              <a:rPr lang="en-US" dirty="0" smtClean="0"/>
              <a:t>Originally </a:t>
            </a:r>
            <a:r>
              <a:rPr lang="en-US" dirty="0"/>
              <a:t>specific to Solaris</a:t>
            </a:r>
          </a:p>
          <a:p>
            <a:r>
              <a:rPr lang="en-US" dirty="0" smtClean="0"/>
              <a:t>Now a part of </a:t>
            </a:r>
            <a:r>
              <a:rPr lang="en-US" dirty="0" err="1" smtClean="0"/>
              <a:t>OpenDTrace</a:t>
            </a:r>
            <a:endParaRPr lang="en-US" dirty="0" smtClean="0"/>
          </a:p>
          <a:p>
            <a:r>
              <a:rPr lang="en-US" dirty="0" smtClean="0"/>
              <a:t>Exists </a:t>
            </a:r>
            <a:r>
              <a:rPr lang="en-US" dirty="0"/>
              <a:t>as a FreeBSD port and package</a:t>
            </a:r>
          </a:p>
          <a:p>
            <a:r>
              <a:rPr lang="en-US" dirty="0" smtClean="0"/>
              <a:t>Currently </a:t>
            </a:r>
            <a:r>
              <a:rPr lang="en-US" dirty="0"/>
              <a:t>being updated with new scripts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2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script: </a:t>
            </a:r>
            <a:r>
              <a:rPr lang="en-US" dirty="0" err="1" smtClean="0"/>
              <a:t>hotkernel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90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</a:t>
            </a:r>
            <a:r>
              <a:rPr lang="en-US" dirty="0"/>
              <a:t>probes based on relevant data</a:t>
            </a:r>
          </a:p>
          <a:p>
            <a:r>
              <a:rPr lang="en-US" dirty="0" smtClean="0"/>
              <a:t>Useful </a:t>
            </a:r>
            <a:r>
              <a:rPr lang="en-US" dirty="0"/>
              <a:t>for excluding common conditions</a:t>
            </a:r>
          </a:p>
          <a:p>
            <a:r>
              <a:rPr lang="en-US" dirty="0" smtClean="0"/>
              <a:t>/</a:t>
            </a:r>
            <a:r>
              <a:rPr lang="en-US" dirty="0"/>
              <a:t>arg0 != 0/ Ignore a normal return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63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a Specific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pid</a:t>
            </a:r>
            <a:r>
              <a:rPr lang="en-US" dirty="0" smtClean="0"/>
              <a:t> </a:t>
            </a:r>
            <a:r>
              <a:rPr lang="en-US" dirty="0"/>
              <a:t>is used to track a Process ID 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in predicates</a:t>
            </a:r>
          </a:p>
          <a:p>
            <a:r>
              <a:rPr lang="en-US" dirty="0" smtClean="0"/>
              <a:t>/</a:t>
            </a:r>
            <a:r>
              <a:rPr lang="en-US" dirty="0" err="1"/>
              <a:t>pid</a:t>
            </a:r>
            <a:r>
              <a:rPr lang="en-US" dirty="0"/>
              <a:t> == 1234/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4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Program Under </a:t>
            </a:r>
            <a:r>
              <a:rPr lang="en-US" dirty="0" err="1" smtClean="0"/>
              <a:t>DTrace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is most often used on running systems </a:t>
            </a:r>
            <a:endParaRPr lang="en-US" dirty="0" smtClean="0"/>
          </a:p>
          <a:p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can be attached at runtime to a program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-p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...</a:t>
            </a:r>
          </a:p>
          <a:p>
            <a:r>
              <a:rPr lang="en-US" dirty="0" smtClean="0"/>
              <a:t>Run </a:t>
            </a:r>
            <a:r>
              <a:rPr lang="en-US" dirty="0"/>
              <a:t>a program completely under the control of </a:t>
            </a:r>
            <a:r>
              <a:rPr lang="en-US" dirty="0" err="1"/>
              <a:t>DTrace</a:t>
            </a:r>
            <a:endParaRPr lang="en-US" dirty="0"/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-c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04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too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Overly </a:t>
            </a:r>
            <a:r>
              <a:rPr lang="en-US" dirty="0"/>
              <a:t>broad probes slow down the system</a:t>
            </a:r>
          </a:p>
          <a:p>
            <a:r>
              <a:rPr lang="en-US" dirty="0" smtClean="0"/>
              <a:t>Watching </a:t>
            </a:r>
            <a:r>
              <a:rPr lang="en-US" dirty="0"/>
              <a:t>everything in the kernel </a:t>
            </a:r>
            <a:endParaRPr lang="en-US" dirty="0" smtClean="0"/>
          </a:p>
          <a:p>
            <a:r>
              <a:rPr lang="en-US" dirty="0" smtClean="0"/>
              <a:t>Registering </a:t>
            </a:r>
            <a:r>
              <a:rPr lang="en-US" dirty="0"/>
              <a:t>a probe on a module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probe point has a cost</a:t>
            </a:r>
          </a:p>
          <a:p>
            <a:r>
              <a:rPr lang="en-US" dirty="0" smtClean="0"/>
              <a:t>Every </a:t>
            </a:r>
            <a:r>
              <a:rPr lang="en-US" dirty="0"/>
              <a:t>action has a reaction</a:t>
            </a:r>
          </a:p>
          <a:p>
            <a:r>
              <a:rPr lang="en-US" dirty="0" smtClean="0"/>
              <a:t>Any </a:t>
            </a:r>
            <a:r>
              <a:rPr lang="en-US" dirty="0"/>
              <a:t>action code requires time to run </a:t>
            </a:r>
            <a:endParaRPr lang="en-US" dirty="0" smtClean="0"/>
          </a:p>
          <a:p>
            <a:r>
              <a:rPr lang="en-US" dirty="0" smtClean="0"/>
              <a:t>Impacts </a:t>
            </a:r>
            <a:r>
              <a:rPr lang="en-US" dirty="0"/>
              <a:t>system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44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a real if() statement</a:t>
            </a:r>
          </a:p>
          <a:p>
            <a:pPr lvl="1"/>
            <a:r>
              <a:rPr lang="en-US" dirty="0" smtClean="0"/>
              <a:t>Only ternary operators</a:t>
            </a:r>
          </a:p>
          <a:p>
            <a:r>
              <a:rPr lang="en-US" dirty="0" smtClean="0"/>
              <a:t>No Looping constructs</a:t>
            </a:r>
          </a:p>
          <a:p>
            <a:r>
              <a:rPr lang="en-US" dirty="0" smtClean="0"/>
              <a:t>All output is unstructured text</a:t>
            </a:r>
          </a:p>
          <a:p>
            <a:pPr lvl="1"/>
            <a:r>
              <a:rPr lang="en-US" dirty="0" smtClean="0"/>
              <a:t>Machine readable output coming in the future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5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Past the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profile and tick providers</a:t>
            </a:r>
          </a:p>
          <a:p>
            <a:pPr lvl="1"/>
            <a:r>
              <a:rPr lang="en-US" dirty="0" err="1"/>
              <a:t>dtrace</a:t>
            </a:r>
            <a:r>
              <a:rPr lang="en-US" dirty="0"/>
              <a:t> -n 'tick-1s { </a:t>
            </a:r>
            <a:r>
              <a:rPr lang="en-US" dirty="0" err="1"/>
              <a:t>printf</a:t>
            </a:r>
            <a:r>
              <a:rPr lang="en-US" dirty="0"/>
              <a:t> ("%Y", </a:t>
            </a:r>
            <a:r>
              <a:rPr lang="en-US" dirty="0" err="1"/>
              <a:t>walltimestamp</a:t>
            </a:r>
            <a:r>
              <a:rPr lang="en-US" dirty="0"/>
              <a:t>); </a:t>
            </a:r>
            <a:r>
              <a:rPr lang="en-US" dirty="0" smtClean="0"/>
              <a:t>}’</a:t>
            </a:r>
          </a:p>
          <a:p>
            <a:pPr lvl="1"/>
            <a:r>
              <a:rPr lang="en-US" dirty="0" err="1"/>
              <a:t>dtrace</a:t>
            </a:r>
            <a:r>
              <a:rPr lang="en-US" dirty="0"/>
              <a:t> -n </a:t>
            </a:r>
            <a:r>
              <a:rPr lang="en-US" dirty="0" smtClean="0"/>
              <a:t>‘profile-1s{ </a:t>
            </a:r>
            <a:r>
              <a:rPr lang="en-US" dirty="0" err="1"/>
              <a:t>printf</a:t>
            </a:r>
            <a:r>
              <a:rPr lang="en-US" dirty="0"/>
              <a:t> ("%Y", </a:t>
            </a:r>
            <a:r>
              <a:rPr lang="en-US" dirty="0" err="1"/>
              <a:t>walltimestamp</a:t>
            </a:r>
            <a:r>
              <a:rPr lang="en-US" dirty="0"/>
              <a:t>); </a:t>
            </a:r>
            <a:r>
              <a:rPr lang="en-US" dirty="0" smtClean="0"/>
              <a:t>}’</a:t>
            </a:r>
          </a:p>
          <a:p>
            <a:r>
              <a:rPr lang="en-US" dirty="0" smtClean="0"/>
              <a:t>Wrapping D scripts in shell (</a:t>
            </a:r>
            <a:r>
              <a:rPr lang="en-US" dirty="0" err="1" smtClean="0"/>
              <a:t>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DTraceToolkit</a:t>
            </a:r>
            <a:r>
              <a:rPr lang="en-US" dirty="0" smtClean="0"/>
              <a:t> for </a:t>
            </a:r>
            <a:r>
              <a:rPr lang="en-US" smtClean="0"/>
              <a:t>many examples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9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DTrace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dynamic tracing framework for software </a:t>
            </a:r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/>
              <a:t>impact on overall system performance </a:t>
            </a:r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/>
              <a:t>not incur costs when not in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DTrace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can </a:t>
            </a:r>
            <a:r>
              <a:rPr lang="en-US" dirty="0" err="1" smtClean="0"/>
              <a:t>DTrace</a:t>
            </a:r>
            <a:r>
              <a:rPr lang="en-US" dirty="0" smtClean="0"/>
              <a:t> show me?</a:t>
            </a:r>
          </a:p>
          <a:p>
            <a:r>
              <a:rPr lang="en-US" dirty="0" smtClean="0"/>
              <a:t>What is D?</a:t>
            </a:r>
          </a:p>
          <a:p>
            <a:r>
              <a:rPr lang="en-US" dirty="0" err="1" smtClean="0"/>
              <a:t>DTrace</a:t>
            </a:r>
            <a:r>
              <a:rPr lang="en-US" dirty="0" smtClean="0"/>
              <a:t> One Liners</a:t>
            </a:r>
          </a:p>
          <a:p>
            <a:r>
              <a:rPr lang="en-US" smtClean="0"/>
              <a:t>Probe Effect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7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</a:t>
            </a:r>
            <a:r>
              <a:rPr lang="en-US" dirty="0" err="1" smtClean="0"/>
              <a:t>DTrace</a:t>
            </a:r>
            <a:r>
              <a:rPr lang="en-US" dirty="0" smtClean="0"/>
              <a:t> show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function is being called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function’s arguments</a:t>
            </a:r>
          </a:p>
          <a:p>
            <a:r>
              <a:rPr lang="en-US" dirty="0" smtClean="0"/>
              <a:t>The </a:t>
            </a:r>
            <a:r>
              <a:rPr lang="en-US" dirty="0"/>
              <a:t>frequency of function calls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whole lot more...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DTrace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</a:t>
            </a:r>
            <a:r>
              <a:rPr lang="en-US" dirty="0"/>
              <a:t>probes are added to the system</a:t>
            </a:r>
          </a:p>
          <a:p>
            <a:r>
              <a:rPr lang="en-US" dirty="0" smtClean="0"/>
              <a:t>The </a:t>
            </a:r>
            <a:r>
              <a:rPr lang="en-US" dirty="0"/>
              <a:t>probes are activated using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dtrace</a:t>
            </a:r>
            <a:r>
              <a:rPr lang="en-US" dirty="0"/>
              <a:t> program</a:t>
            </a:r>
          </a:p>
          <a:p>
            <a:r>
              <a:rPr lang="en-US" dirty="0" smtClean="0"/>
              <a:t>A </a:t>
            </a:r>
            <a:r>
              <a:rPr lang="en-US" dirty="0"/>
              <a:t>small number of assembly instructions are modified at run-time to get the system to run in the </a:t>
            </a:r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/arg2 != 0/ { </a:t>
            </a:r>
            <a:r>
              <a:rPr lang="en-US" dirty="0" err="1"/>
              <a:t>printf</a:t>
            </a:r>
            <a:r>
              <a:rPr lang="en-US" dirty="0"/>
              <a:t>("write size % d\n", arg2); } </a:t>
            </a:r>
            <a:r>
              <a:rPr lang="en-US" dirty="0" smtClean="0"/>
              <a:t>’</a:t>
            </a:r>
            <a:endParaRPr lang="en-US" dirty="0"/>
          </a:p>
          <a:p>
            <a:r>
              <a:rPr lang="en-US" dirty="0"/>
              <a:t> 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Probe</a:t>
            </a:r>
            <a:r>
              <a:rPr lang="en-US" dirty="0" smtClean="0"/>
              <a:t> - A </a:t>
            </a:r>
            <a:r>
              <a:rPr lang="en-US" dirty="0"/>
              <a:t>way of specifying what to trace</a:t>
            </a:r>
          </a:p>
          <a:p>
            <a:r>
              <a:rPr lang="en-US" b="1" dirty="0" smtClean="0"/>
              <a:t>Provider</a:t>
            </a:r>
            <a:r>
              <a:rPr lang="en-US" dirty="0" smtClean="0"/>
              <a:t> - </a:t>
            </a:r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defined module that provides information about something in the system</a:t>
            </a:r>
          </a:p>
          <a:p>
            <a:r>
              <a:rPr lang="en-US" b="1" dirty="0" smtClean="0"/>
              <a:t>Module</a:t>
            </a:r>
            <a:r>
              <a:rPr lang="en-US" dirty="0" smtClean="0"/>
              <a:t> - A </a:t>
            </a:r>
            <a:r>
              <a:rPr lang="en-US" dirty="0"/>
              <a:t>software module, such as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kernel</a:t>
            </a:r>
          </a:p>
          <a:p>
            <a:r>
              <a:rPr lang="en-US" b="1" dirty="0" smtClean="0"/>
              <a:t>Function</a:t>
            </a:r>
            <a:r>
              <a:rPr lang="en-US" dirty="0" smtClean="0"/>
              <a:t> - A </a:t>
            </a:r>
            <a:r>
              <a:rPr lang="en-US" dirty="0"/>
              <a:t>function in a module, such as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ether_input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/>
              <a:t>Predicate</a:t>
            </a:r>
            <a:r>
              <a:rPr lang="en-US" dirty="0" smtClean="0"/>
              <a:t> - A </a:t>
            </a:r>
            <a:r>
              <a:rPr lang="en-US" dirty="0"/>
              <a:t>way of filtering </a:t>
            </a:r>
            <a:r>
              <a:rPr lang="en-US" dirty="0" err="1"/>
              <a:t>DTrace</a:t>
            </a:r>
            <a:r>
              <a:rPr lang="en-US" dirty="0"/>
              <a:t> probes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set </a:t>
            </a:r>
            <a:r>
              <a:rPr lang="en-US" dirty="0"/>
              <a:t>of D language statements carried out when a probe is matched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fbt</a:t>
            </a:r>
            <a:r>
              <a:rPr lang="en-US" dirty="0" smtClean="0"/>
              <a:t> 		Function </a:t>
            </a:r>
            <a:r>
              <a:rPr lang="en-US" dirty="0"/>
              <a:t>Boundary Tracing (50413) </a:t>
            </a:r>
            <a:endParaRPr lang="en-US" dirty="0" smtClean="0"/>
          </a:p>
          <a:p>
            <a:r>
              <a:rPr lang="en-US" b="1" dirty="0" err="1" smtClean="0"/>
              <a:t>syscall</a:t>
            </a:r>
            <a:r>
              <a:rPr lang="en-US" dirty="0" smtClean="0"/>
              <a:t> 	System </a:t>
            </a:r>
            <a:r>
              <a:rPr lang="en-US" dirty="0"/>
              <a:t>Calls (2148)</a:t>
            </a:r>
          </a:p>
          <a:p>
            <a:r>
              <a:rPr lang="en-US" b="1" dirty="0"/>
              <a:t>profile</a:t>
            </a:r>
            <a:r>
              <a:rPr lang="en-US" dirty="0"/>
              <a:t> </a:t>
            </a:r>
            <a:r>
              <a:rPr lang="en-US" dirty="0" smtClean="0"/>
              <a:t>	Timing </a:t>
            </a:r>
            <a:r>
              <a:rPr lang="en-US" dirty="0"/>
              <a:t>source</a:t>
            </a:r>
          </a:p>
          <a:p>
            <a:r>
              <a:rPr lang="en-US" b="1" dirty="0" smtClean="0"/>
              <a:t>proc		</a:t>
            </a:r>
            <a:r>
              <a:rPr lang="en-US" dirty="0" smtClean="0"/>
              <a:t>Process </a:t>
            </a:r>
            <a:r>
              <a:rPr lang="en-US" dirty="0"/>
              <a:t>Operations</a:t>
            </a:r>
          </a:p>
          <a:p>
            <a:r>
              <a:rPr lang="en-US" b="1" dirty="0" err="1"/>
              <a:t>sched</a:t>
            </a:r>
            <a:r>
              <a:rPr lang="en-US" dirty="0"/>
              <a:t> </a:t>
            </a:r>
            <a:r>
              <a:rPr lang="en-US" dirty="0" smtClean="0"/>
              <a:t>		Scheduler</a:t>
            </a:r>
          </a:p>
          <a:p>
            <a:r>
              <a:rPr lang="en-US" b="1" dirty="0" err="1" smtClean="0"/>
              <a:t>io</a:t>
            </a:r>
            <a:r>
              <a:rPr lang="en-US" dirty="0" smtClean="0"/>
              <a:t> 		I/O </a:t>
            </a:r>
            <a:r>
              <a:rPr lang="en-US" dirty="0"/>
              <a:t>calls</a:t>
            </a:r>
          </a:p>
          <a:p>
            <a:r>
              <a:rPr lang="en-US" b="1" dirty="0" err="1"/>
              <a:t>ip</a:t>
            </a:r>
            <a:r>
              <a:rPr lang="en-US" dirty="0"/>
              <a:t> </a:t>
            </a:r>
            <a:r>
              <a:rPr lang="en-US" dirty="0" smtClean="0"/>
              <a:t>		Internet </a:t>
            </a:r>
            <a:r>
              <a:rPr lang="en-US" dirty="0"/>
              <a:t>Protocol </a:t>
            </a:r>
            <a:endParaRPr lang="en-US" dirty="0" smtClean="0"/>
          </a:p>
          <a:p>
            <a:r>
              <a:rPr lang="en-US" b="1" dirty="0" err="1" smtClean="0"/>
              <a:t>udp</a:t>
            </a:r>
            <a:r>
              <a:rPr lang="en-US" dirty="0" smtClean="0"/>
              <a:t> 		UDP</a:t>
            </a:r>
            <a:endParaRPr lang="en-US" dirty="0"/>
          </a:p>
          <a:p>
            <a:r>
              <a:rPr lang="en-US" b="1" dirty="0" err="1"/>
              <a:t>tcp</a:t>
            </a:r>
            <a:r>
              <a:rPr lang="en-US" dirty="0"/>
              <a:t> </a:t>
            </a:r>
            <a:r>
              <a:rPr lang="en-US" dirty="0" smtClean="0"/>
              <a:t>		TCP</a:t>
            </a:r>
            <a:endParaRPr lang="en-US" dirty="0"/>
          </a:p>
          <a:p>
            <a:r>
              <a:rPr lang="en-US" b="1" dirty="0" err="1"/>
              <a:t>vfs</a:t>
            </a:r>
            <a:r>
              <a:rPr lang="en-US" dirty="0"/>
              <a:t> </a:t>
            </a:r>
            <a:r>
              <a:rPr lang="en-US" dirty="0" smtClean="0"/>
              <a:t>		Filesystem </a:t>
            </a:r>
            <a:r>
              <a:rPr lang="en-US" dirty="0"/>
              <a:t>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28</TotalTime>
  <Words>982</Words>
  <Application>Microsoft Macintosh PowerPoint</Application>
  <PresentationFormat>Widescreen</PresentationFormat>
  <Paragraphs>202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Courier</vt:lpstr>
      <vt:lpstr>Courier New</vt:lpstr>
      <vt:lpstr>Gill Sans MT</vt:lpstr>
      <vt:lpstr>Mangal</vt:lpstr>
      <vt:lpstr>FreeBSDFoundation</vt:lpstr>
      <vt:lpstr>Introduction to Operating Systems</vt:lpstr>
      <vt:lpstr>A Brief History of Debugging Methods</vt:lpstr>
      <vt:lpstr>What is DTrace?</vt:lpstr>
      <vt:lpstr>What can DTrace show me?</vt:lpstr>
      <vt:lpstr>A Simple Example</vt:lpstr>
      <vt:lpstr>How does DTrace Work?</vt:lpstr>
      <vt:lpstr>A more complex example</vt:lpstr>
      <vt:lpstr>DTrace Glossary</vt:lpstr>
      <vt:lpstr>Providers</vt:lpstr>
      <vt:lpstr>Disecting a Probe</vt:lpstr>
      <vt:lpstr>DTrace Requirements</vt:lpstr>
      <vt:lpstr>Finding Probes</vt:lpstr>
      <vt:lpstr>Probe Arguments</vt:lpstr>
      <vt:lpstr>The D Language</vt:lpstr>
      <vt:lpstr>DTrace One-Liners</vt:lpstr>
      <vt:lpstr>Count System Calls</vt:lpstr>
      <vt:lpstr>Aggregations</vt:lpstr>
      <vt:lpstr>Quantization</vt:lpstr>
      <vt:lpstr>Probing the stack</vt:lpstr>
      <vt:lpstr>Who called malloc()?</vt:lpstr>
      <vt:lpstr>DTrace Toolkit</vt:lpstr>
      <vt:lpstr>An example script: hotkernel</vt:lpstr>
      <vt:lpstr>Predicates</vt:lpstr>
      <vt:lpstr>Tracing a Specific Process</vt:lpstr>
      <vt:lpstr>Running a Program Under DTrace</vt:lpstr>
      <vt:lpstr>Going too far</vt:lpstr>
      <vt:lpstr>The Probe Effect</vt:lpstr>
      <vt:lpstr>Limitations of D</vt:lpstr>
      <vt:lpstr>Getting Past the Limitations</vt:lpstr>
      <vt:lpstr>Tracing Review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8</cp:revision>
  <dcterms:created xsi:type="dcterms:W3CDTF">2017-02-03T03:29:52Z</dcterms:created>
  <dcterms:modified xsi:type="dcterms:W3CDTF">2017-02-21T19:27:33Z</dcterms:modified>
</cp:coreProperties>
</file>