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5097-FA6B-441C-8E18-B974F647A537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CC06-F4F9-4DE4-843A-F25D6346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0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5097-FA6B-441C-8E18-B974F647A537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CC06-F4F9-4DE4-843A-F25D6346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9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5097-FA6B-441C-8E18-B974F647A537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CC06-F4F9-4DE4-843A-F25D6346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3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5097-FA6B-441C-8E18-B974F647A537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CC06-F4F9-4DE4-843A-F25D6346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3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5097-FA6B-441C-8E18-B974F647A537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CC06-F4F9-4DE4-843A-F25D6346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5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5097-FA6B-441C-8E18-B974F647A537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CC06-F4F9-4DE4-843A-F25D6346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8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5097-FA6B-441C-8E18-B974F647A537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CC06-F4F9-4DE4-843A-F25D6346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3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5097-FA6B-441C-8E18-B974F647A537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CC06-F4F9-4DE4-843A-F25D6346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5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5097-FA6B-441C-8E18-B974F647A537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CC06-F4F9-4DE4-843A-F25D6346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3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5097-FA6B-441C-8E18-B974F647A537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CC06-F4F9-4DE4-843A-F25D6346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5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5097-FA6B-441C-8E18-B974F647A537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CC06-F4F9-4DE4-843A-F25D6346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6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B5097-FA6B-441C-8E18-B974F647A537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DCC06-F4F9-4DE4-843A-F25D6346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4123" y="419548"/>
            <a:ext cx="1855694" cy="629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Project Manager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888429" y="1427180"/>
            <a:ext cx="1855694" cy="629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Analyst</a:t>
            </a:r>
          </a:p>
        </p:txBody>
      </p:sp>
      <p:sp>
        <p:nvSpPr>
          <p:cNvPr id="6" name="Rectangle 5"/>
          <p:cNvSpPr/>
          <p:nvPr/>
        </p:nvSpPr>
        <p:spPr>
          <a:xfrm>
            <a:off x="6599817" y="1427180"/>
            <a:ext cx="1855694" cy="629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 Manager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744123" y="2956555"/>
            <a:ext cx="1855694" cy="629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Requirements Analyst</a:t>
            </a:r>
          </a:p>
        </p:txBody>
      </p:sp>
      <p:sp>
        <p:nvSpPr>
          <p:cNvPr id="8" name="Rectangle 7"/>
          <p:cNvSpPr/>
          <p:nvPr/>
        </p:nvSpPr>
        <p:spPr>
          <a:xfrm>
            <a:off x="7035501" y="2956555"/>
            <a:ext cx="1855694" cy="629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Analyst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501154" y="2956555"/>
            <a:ext cx="1855694" cy="629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Analyst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01154" y="4182029"/>
            <a:ext cx="1855694" cy="629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Developer</a:t>
            </a:r>
          </a:p>
        </p:txBody>
      </p:sp>
      <p:cxnSp>
        <p:nvCxnSpPr>
          <p:cNvPr id="12" name="Straight Connector 11"/>
          <p:cNvCxnSpPr>
            <a:stCxn id="4" idx="2"/>
            <a:endCxn id="7" idx="0"/>
          </p:cNvCxnSpPr>
          <p:nvPr/>
        </p:nvCxnSpPr>
        <p:spPr>
          <a:xfrm>
            <a:off x="5671970" y="1048870"/>
            <a:ext cx="0" cy="19076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Elbow Connector 13"/>
          <p:cNvCxnSpPr>
            <a:stCxn id="9" idx="0"/>
            <a:endCxn id="8" idx="0"/>
          </p:cNvCxnSpPr>
          <p:nvPr/>
        </p:nvCxnSpPr>
        <p:spPr>
          <a:xfrm rot="5400000" flipH="1" flipV="1">
            <a:off x="5696174" y="689382"/>
            <a:ext cx="12700" cy="4534347"/>
          </a:xfrm>
          <a:prstGeom prst="bentConnector3">
            <a:avLst>
              <a:gd name="adj1" fmla="val 39176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9" idx="2"/>
            <a:endCxn id="10" idx="0"/>
          </p:cNvCxnSpPr>
          <p:nvPr/>
        </p:nvCxnSpPr>
        <p:spPr>
          <a:xfrm>
            <a:off x="3429001" y="3585877"/>
            <a:ext cx="0" cy="59615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Connector 18"/>
          <p:cNvCxnSpPr>
            <a:stCxn id="5" idx="3"/>
            <a:endCxn id="6" idx="1"/>
          </p:cNvCxnSpPr>
          <p:nvPr/>
        </p:nvCxnSpPr>
        <p:spPr>
          <a:xfrm>
            <a:off x="4744123" y="1741841"/>
            <a:ext cx="185569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334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Ronaldo</dc:creator>
  <cp:lastModifiedBy>Ronaldo</cp:lastModifiedBy>
  <cp:revision>3</cp:revision>
  <dcterms:created xsi:type="dcterms:W3CDTF">2016-10-16T19:30:42Z</dcterms:created>
  <dcterms:modified xsi:type="dcterms:W3CDTF">2016-10-16T20:00:53Z</dcterms:modified>
</cp:coreProperties>
</file>