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9C74-C39C-425D-A99A-CCBD49965903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9B40-0490-4CC4-8565-01F842EC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6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9C74-C39C-425D-A99A-CCBD49965903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9B40-0490-4CC4-8565-01F842EC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5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9C74-C39C-425D-A99A-CCBD49965903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9B40-0490-4CC4-8565-01F842EC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9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9C74-C39C-425D-A99A-CCBD49965903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9B40-0490-4CC4-8565-01F842EC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0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9C74-C39C-425D-A99A-CCBD49965903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9B40-0490-4CC4-8565-01F842EC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9C74-C39C-425D-A99A-CCBD49965903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9B40-0490-4CC4-8565-01F842EC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1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9C74-C39C-425D-A99A-CCBD49965903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9B40-0490-4CC4-8565-01F842EC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5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9C74-C39C-425D-A99A-CCBD49965903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9B40-0490-4CC4-8565-01F842EC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3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9C74-C39C-425D-A99A-CCBD49965903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9B40-0490-4CC4-8565-01F842EC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4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9C74-C39C-425D-A99A-CCBD49965903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9B40-0490-4CC4-8565-01F842EC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9C74-C39C-425D-A99A-CCBD49965903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9B40-0490-4CC4-8565-01F842EC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99C74-C39C-425D-A99A-CCBD49965903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B40-0490-4CC4-8565-01F842EC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1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4877170" y="424737"/>
            <a:ext cx="284226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3327424" y="1486903"/>
            <a:ext cx="5585287" cy="4241543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257706" y="1740052"/>
            <a:ext cx="4274820" cy="2077272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mage result for amazon ec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881" y="2616925"/>
            <a:ext cx="878840" cy="87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77170" y="424737"/>
            <a:ext cx="2842260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CometBites</a:t>
            </a:r>
          </a:p>
          <a:p>
            <a:pPr algn="ctr"/>
            <a:r>
              <a:rPr lang="en-US" sz="2400" dirty="0"/>
              <a:t>Cloud Setting</a:t>
            </a:r>
          </a:p>
        </p:txBody>
      </p:sp>
      <p:pic>
        <p:nvPicPr>
          <p:cNvPr id="8" name="Picture 2" descr="Image result for amazon ec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870" y="2616925"/>
            <a:ext cx="878840" cy="87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amazon ec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509" y="2616925"/>
            <a:ext cx="878840" cy="87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kiosk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484" y="1830549"/>
            <a:ext cx="769340" cy="83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obi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055" y="4296335"/>
            <a:ext cx="674648" cy="67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82360" y="3394899"/>
            <a:ext cx="102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Front-end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77058" y="3394899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Back-end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16870" y="3395052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Console</a:t>
            </a:r>
          </a:p>
        </p:txBody>
      </p:sp>
      <p:pic>
        <p:nvPicPr>
          <p:cNvPr id="3" name="Picture 2" descr="https://upload.wikimedia.org/wikipedia/commons/thumb/1/1d/AmazonWebservices_Logo.svg/2000px-AmazonWebservice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57" y="1891639"/>
            <a:ext cx="1298183" cy="48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amazon ec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523" y="3665930"/>
            <a:ext cx="374500" cy="37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0421765" y="3665930"/>
            <a:ext cx="757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aws-ecs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138657" y="4215702"/>
            <a:ext cx="2517882" cy="1387386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6"/>
          <a:srcRect t="25769" r="6195" b="16516"/>
          <a:stretch/>
        </p:blipFill>
        <p:spPr>
          <a:xfrm>
            <a:off x="6141474" y="4304547"/>
            <a:ext cx="1444550" cy="306392"/>
          </a:xfrm>
          <a:prstGeom prst="rect">
            <a:avLst/>
          </a:prstGeom>
        </p:spPr>
      </p:pic>
      <p:pic>
        <p:nvPicPr>
          <p:cNvPr id="1028" name="Picture 4" descr="Image result for databas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79" y="4918919"/>
            <a:ext cx="469265" cy="46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113514" y="4996905"/>
            <a:ext cx="1037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MongoDB</a:t>
            </a:r>
          </a:p>
        </p:txBody>
      </p:sp>
      <p:cxnSp>
        <p:nvCxnSpPr>
          <p:cNvPr id="11" name="Elbow Connector 10"/>
          <p:cNvCxnSpPr>
            <a:stCxn id="1030" idx="2"/>
          </p:cNvCxnSpPr>
          <p:nvPr/>
        </p:nvCxnSpPr>
        <p:spPr>
          <a:xfrm rot="16200000" flipH="1">
            <a:off x="2066428" y="2218498"/>
            <a:ext cx="481400" cy="136594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32" idx="0"/>
          </p:cNvCxnSpPr>
          <p:nvPr/>
        </p:nvCxnSpPr>
        <p:spPr>
          <a:xfrm rot="5400000" flipH="1" flipV="1">
            <a:off x="1906314" y="3212546"/>
            <a:ext cx="810854" cy="135672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02" y="2902663"/>
            <a:ext cx="763267" cy="76326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758" y="3154591"/>
            <a:ext cx="336247" cy="33624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0421765" y="3168825"/>
            <a:ext cx="1231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cloud gateway</a:t>
            </a:r>
          </a:p>
        </p:txBody>
      </p:sp>
      <p:cxnSp>
        <p:nvCxnSpPr>
          <p:cNvPr id="54" name="Elbow Connector 53"/>
          <p:cNvCxnSpPr>
            <a:stCxn id="45" idx="3"/>
            <a:endCxn id="10" idx="1"/>
          </p:cNvCxnSpPr>
          <p:nvPr/>
        </p:nvCxnSpPr>
        <p:spPr>
          <a:xfrm flipV="1">
            <a:off x="3753369" y="2778688"/>
            <a:ext cx="504337" cy="50560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0" idx="2"/>
            <a:endCxn id="32" idx="0"/>
          </p:cNvCxnSpPr>
          <p:nvPr/>
        </p:nvCxnSpPr>
        <p:spPr>
          <a:xfrm rot="16200000" flipH="1">
            <a:off x="6197168" y="4015272"/>
            <a:ext cx="398378" cy="24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69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Symantec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Ramakrishnan_sathyav</dc:creator>
  <cp:lastModifiedBy>Pinheiro Goncalves Ju, Ronaldo</cp:lastModifiedBy>
  <cp:revision>8</cp:revision>
  <dcterms:created xsi:type="dcterms:W3CDTF">2016-10-29T14:55:14Z</dcterms:created>
  <dcterms:modified xsi:type="dcterms:W3CDTF">2016-10-29T16:21:23Z</dcterms:modified>
</cp:coreProperties>
</file>