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8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9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5334F86-AB15-4906-B41E-7BCEEFCEF2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89E2FC5-9F14-4D51-AEE6-33BDCFA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CometBites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9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3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0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 </a:t>
            </a:r>
            <a:r>
              <a:rPr lang="pt-BR" dirty="0" err="1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8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UC Textual </a:t>
            </a:r>
            <a:r>
              <a:rPr lang="en-US" dirty="0"/>
              <a:t>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5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245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CometBites</vt:lpstr>
      <vt:lpstr>UCD</vt:lpstr>
      <vt:lpstr>SSD</vt:lpstr>
      <vt:lpstr>Domain Model</vt:lpstr>
      <vt:lpstr>UC Textual Descriptions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CometBites</dc:title>
  <dc:creator>Ronaldo</dc:creator>
  <cp:lastModifiedBy>Ronaldo</cp:lastModifiedBy>
  <cp:revision>6</cp:revision>
  <dcterms:created xsi:type="dcterms:W3CDTF">2016-09-26T01:40:00Z</dcterms:created>
  <dcterms:modified xsi:type="dcterms:W3CDTF">2016-09-27T03:57:03Z</dcterms:modified>
</cp:coreProperties>
</file>