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335-105B-40AB-9C94-ADD10BDA4C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6A8A37-CEF4-44AB-8D25-C78126DC3AFF}">
      <dgm:prSet/>
      <dgm:spPr/>
      <dgm:t>
        <a:bodyPr/>
        <a:lstStyle/>
        <a:p>
          <a:r>
            <a:rPr lang="en-IN"/>
            <a:t>I</a:t>
          </a:r>
          <a:r>
            <a:rPr lang="en-IN" b="0" i="0"/>
            <a:t>n machine learning it refers to</a:t>
          </a:r>
          <a:endParaRPr lang="en-US"/>
        </a:p>
      </dgm:t>
    </dgm:pt>
    <dgm:pt modelId="{76405745-B1A5-40DB-8EA8-F2B94F81D0A0}" type="parTrans" cxnId="{2B797D30-0945-4F6C-AC4A-4D5CA0CF94C8}">
      <dgm:prSet/>
      <dgm:spPr/>
      <dgm:t>
        <a:bodyPr/>
        <a:lstStyle/>
        <a:p>
          <a:endParaRPr lang="en-US"/>
        </a:p>
      </dgm:t>
    </dgm:pt>
    <dgm:pt modelId="{F1A12331-407F-40CC-B2D5-3E4AD1219A09}" type="sibTrans" cxnId="{2B797D30-0945-4F6C-AC4A-4D5CA0CF94C8}">
      <dgm:prSet/>
      <dgm:spPr/>
      <dgm:t>
        <a:bodyPr/>
        <a:lstStyle/>
        <a:p>
          <a:endParaRPr lang="en-US"/>
        </a:p>
      </dgm:t>
    </dgm:pt>
    <dgm:pt modelId="{3A49366E-ACBD-408D-A2F4-3821FB055B0F}">
      <dgm:prSet/>
      <dgm:spPr/>
      <dgm:t>
        <a:bodyPr/>
        <a:lstStyle/>
        <a:p>
          <a:r>
            <a:rPr lang="en-IN" b="0" i="0"/>
            <a:t>the ability to repeatedly run an algorithm</a:t>
          </a:r>
          <a:endParaRPr lang="en-US"/>
        </a:p>
      </dgm:t>
    </dgm:pt>
    <dgm:pt modelId="{0AA3137A-FB11-4DD6-876F-548B09C55241}" type="parTrans" cxnId="{F168F54B-4BBA-450F-A692-A7F09CDA719C}">
      <dgm:prSet/>
      <dgm:spPr/>
      <dgm:t>
        <a:bodyPr/>
        <a:lstStyle/>
        <a:p>
          <a:endParaRPr lang="en-US"/>
        </a:p>
      </dgm:t>
    </dgm:pt>
    <dgm:pt modelId="{6CF92CAA-8839-464F-8831-FEC9F1E16C23}" type="sibTrans" cxnId="{F168F54B-4BBA-450F-A692-A7F09CDA719C}">
      <dgm:prSet/>
      <dgm:spPr/>
      <dgm:t>
        <a:bodyPr/>
        <a:lstStyle/>
        <a:p>
          <a:endParaRPr lang="en-US"/>
        </a:p>
      </dgm:t>
    </dgm:pt>
    <dgm:pt modelId="{8DA8CE03-DD54-44FB-A8AF-8749EF21F15A}">
      <dgm:prSet/>
      <dgm:spPr/>
      <dgm:t>
        <a:bodyPr/>
        <a:lstStyle/>
        <a:p>
          <a:r>
            <a:rPr lang="en-IN" b="0" i="0"/>
            <a:t>on certain datasets </a:t>
          </a:r>
          <a:endParaRPr lang="en-US"/>
        </a:p>
      </dgm:t>
    </dgm:pt>
    <dgm:pt modelId="{916A51B1-04AA-4829-9B24-D416DDBCDE0C}" type="parTrans" cxnId="{315523E4-4B87-4BD7-B8C5-3307BFCC1927}">
      <dgm:prSet/>
      <dgm:spPr/>
      <dgm:t>
        <a:bodyPr/>
        <a:lstStyle/>
        <a:p>
          <a:endParaRPr lang="en-US"/>
        </a:p>
      </dgm:t>
    </dgm:pt>
    <dgm:pt modelId="{15736EB8-8496-4BCC-8D04-C623B8AA9461}" type="sibTrans" cxnId="{315523E4-4B87-4BD7-B8C5-3307BFCC1927}">
      <dgm:prSet/>
      <dgm:spPr/>
      <dgm:t>
        <a:bodyPr/>
        <a:lstStyle/>
        <a:p>
          <a:endParaRPr lang="en-US"/>
        </a:p>
      </dgm:t>
    </dgm:pt>
    <dgm:pt modelId="{0EBBF8CA-340E-436E-8546-7BBBD47B3E3D}">
      <dgm:prSet/>
      <dgm:spPr/>
      <dgm:t>
        <a:bodyPr/>
        <a:lstStyle/>
        <a:p>
          <a:r>
            <a:rPr lang="en-IN" b="0" i="0"/>
            <a:t>and obtain the same or similar results</a:t>
          </a:r>
          <a:endParaRPr lang="en-US"/>
        </a:p>
      </dgm:t>
    </dgm:pt>
    <dgm:pt modelId="{3087F7B4-60C3-42CC-812F-BEB527077809}" type="parTrans" cxnId="{BACADC19-BAD6-4478-9D7B-383730F998D8}">
      <dgm:prSet/>
      <dgm:spPr/>
      <dgm:t>
        <a:bodyPr/>
        <a:lstStyle/>
        <a:p>
          <a:endParaRPr lang="en-US"/>
        </a:p>
      </dgm:t>
    </dgm:pt>
    <dgm:pt modelId="{25EB3D06-3431-47BF-9F2C-B07BAC882DBC}" type="sibTrans" cxnId="{BACADC19-BAD6-4478-9D7B-383730F998D8}">
      <dgm:prSet/>
      <dgm:spPr/>
      <dgm:t>
        <a:bodyPr/>
        <a:lstStyle/>
        <a:p>
          <a:endParaRPr lang="en-US"/>
        </a:p>
      </dgm:t>
    </dgm:pt>
    <dgm:pt modelId="{3AD56D38-8BF2-483E-8D38-F9E429E86B39}">
      <dgm:prSet/>
      <dgm:spPr/>
      <dgm:t>
        <a:bodyPr/>
        <a:lstStyle/>
        <a:p>
          <a:r>
            <a:rPr lang="en-IN" b="0" i="0"/>
            <a:t>as the original work</a:t>
          </a:r>
          <a:endParaRPr lang="en-US"/>
        </a:p>
      </dgm:t>
    </dgm:pt>
    <dgm:pt modelId="{0F0F3BC6-C351-4235-912D-9AACBBEB4B97}" type="parTrans" cxnId="{A7681458-7DED-4611-8553-C668ADB0535D}">
      <dgm:prSet/>
      <dgm:spPr/>
      <dgm:t>
        <a:bodyPr/>
        <a:lstStyle/>
        <a:p>
          <a:endParaRPr lang="en-US"/>
        </a:p>
      </dgm:t>
    </dgm:pt>
    <dgm:pt modelId="{39C3411D-7333-437A-A23D-FCBD26489CC1}" type="sibTrans" cxnId="{A7681458-7DED-4611-8553-C668ADB0535D}">
      <dgm:prSet/>
      <dgm:spPr/>
      <dgm:t>
        <a:bodyPr/>
        <a:lstStyle/>
        <a:p>
          <a:endParaRPr lang="en-US"/>
        </a:p>
      </dgm:t>
    </dgm:pt>
    <dgm:pt modelId="{1F37F13B-B9E0-324B-801D-189D99F539D6}" type="pres">
      <dgm:prSet presAssocID="{9C262335-105B-40AB-9C94-ADD10BDA4C40}" presName="vert0" presStyleCnt="0">
        <dgm:presLayoutVars>
          <dgm:dir/>
          <dgm:animOne val="branch"/>
          <dgm:animLvl val="lvl"/>
        </dgm:presLayoutVars>
      </dgm:prSet>
      <dgm:spPr/>
    </dgm:pt>
    <dgm:pt modelId="{49634428-4FA1-1B4F-8E0D-704419D46B7F}" type="pres">
      <dgm:prSet presAssocID="{C16A8A37-CEF4-44AB-8D25-C78126DC3AFF}" presName="thickLine" presStyleLbl="alignNode1" presStyleIdx="0" presStyleCnt="5"/>
      <dgm:spPr/>
    </dgm:pt>
    <dgm:pt modelId="{5A142CC6-4B23-1F47-B9A9-623BDF1D65AC}" type="pres">
      <dgm:prSet presAssocID="{C16A8A37-CEF4-44AB-8D25-C78126DC3AFF}" presName="horz1" presStyleCnt="0"/>
      <dgm:spPr/>
    </dgm:pt>
    <dgm:pt modelId="{38CB255E-CD88-344E-8602-37D7DEB0F228}" type="pres">
      <dgm:prSet presAssocID="{C16A8A37-CEF4-44AB-8D25-C78126DC3AFF}" presName="tx1" presStyleLbl="revTx" presStyleIdx="0" presStyleCnt="5"/>
      <dgm:spPr/>
    </dgm:pt>
    <dgm:pt modelId="{A408F06C-E173-754E-88B2-289576BD21B6}" type="pres">
      <dgm:prSet presAssocID="{C16A8A37-CEF4-44AB-8D25-C78126DC3AFF}" presName="vert1" presStyleCnt="0"/>
      <dgm:spPr/>
    </dgm:pt>
    <dgm:pt modelId="{B4BA7DB7-5FED-CF4A-BD60-5C87D6F82FF4}" type="pres">
      <dgm:prSet presAssocID="{3A49366E-ACBD-408D-A2F4-3821FB055B0F}" presName="thickLine" presStyleLbl="alignNode1" presStyleIdx="1" presStyleCnt="5"/>
      <dgm:spPr/>
    </dgm:pt>
    <dgm:pt modelId="{40D13BE1-5375-A546-B178-6F60B6A8D497}" type="pres">
      <dgm:prSet presAssocID="{3A49366E-ACBD-408D-A2F4-3821FB055B0F}" presName="horz1" presStyleCnt="0"/>
      <dgm:spPr/>
    </dgm:pt>
    <dgm:pt modelId="{BBB03B77-5224-DC4D-958C-205C73ED9CE2}" type="pres">
      <dgm:prSet presAssocID="{3A49366E-ACBD-408D-A2F4-3821FB055B0F}" presName="tx1" presStyleLbl="revTx" presStyleIdx="1" presStyleCnt="5"/>
      <dgm:spPr/>
    </dgm:pt>
    <dgm:pt modelId="{13FB1395-98E6-6D48-8736-3B320D2EAC69}" type="pres">
      <dgm:prSet presAssocID="{3A49366E-ACBD-408D-A2F4-3821FB055B0F}" presName="vert1" presStyleCnt="0"/>
      <dgm:spPr/>
    </dgm:pt>
    <dgm:pt modelId="{321C1973-EB9A-E249-9B4C-20CAEFFA45D6}" type="pres">
      <dgm:prSet presAssocID="{8DA8CE03-DD54-44FB-A8AF-8749EF21F15A}" presName="thickLine" presStyleLbl="alignNode1" presStyleIdx="2" presStyleCnt="5"/>
      <dgm:spPr/>
    </dgm:pt>
    <dgm:pt modelId="{38E12D0C-2C13-6447-BE39-CC3C42CC7DE5}" type="pres">
      <dgm:prSet presAssocID="{8DA8CE03-DD54-44FB-A8AF-8749EF21F15A}" presName="horz1" presStyleCnt="0"/>
      <dgm:spPr/>
    </dgm:pt>
    <dgm:pt modelId="{038EC2CB-AC75-1F4C-9632-405FE683564F}" type="pres">
      <dgm:prSet presAssocID="{8DA8CE03-DD54-44FB-A8AF-8749EF21F15A}" presName="tx1" presStyleLbl="revTx" presStyleIdx="2" presStyleCnt="5"/>
      <dgm:spPr/>
    </dgm:pt>
    <dgm:pt modelId="{C6A2BDB3-5782-7A46-B460-F73D22107461}" type="pres">
      <dgm:prSet presAssocID="{8DA8CE03-DD54-44FB-A8AF-8749EF21F15A}" presName="vert1" presStyleCnt="0"/>
      <dgm:spPr/>
    </dgm:pt>
    <dgm:pt modelId="{A641615F-236A-3049-BBE3-18AAC6B32A77}" type="pres">
      <dgm:prSet presAssocID="{0EBBF8CA-340E-436E-8546-7BBBD47B3E3D}" presName="thickLine" presStyleLbl="alignNode1" presStyleIdx="3" presStyleCnt="5"/>
      <dgm:spPr/>
    </dgm:pt>
    <dgm:pt modelId="{08DF9D0C-0D55-3F40-A9A2-F74EC27745AF}" type="pres">
      <dgm:prSet presAssocID="{0EBBF8CA-340E-436E-8546-7BBBD47B3E3D}" presName="horz1" presStyleCnt="0"/>
      <dgm:spPr/>
    </dgm:pt>
    <dgm:pt modelId="{89A5FD6F-4050-7249-B817-E639748B707A}" type="pres">
      <dgm:prSet presAssocID="{0EBBF8CA-340E-436E-8546-7BBBD47B3E3D}" presName="tx1" presStyleLbl="revTx" presStyleIdx="3" presStyleCnt="5"/>
      <dgm:spPr/>
    </dgm:pt>
    <dgm:pt modelId="{E79C04F2-4AA6-F141-AB67-6D3CB52EB2B8}" type="pres">
      <dgm:prSet presAssocID="{0EBBF8CA-340E-436E-8546-7BBBD47B3E3D}" presName="vert1" presStyleCnt="0"/>
      <dgm:spPr/>
    </dgm:pt>
    <dgm:pt modelId="{3867D06E-F743-5840-B60C-7D4A16A2B38C}" type="pres">
      <dgm:prSet presAssocID="{3AD56D38-8BF2-483E-8D38-F9E429E86B39}" presName="thickLine" presStyleLbl="alignNode1" presStyleIdx="4" presStyleCnt="5"/>
      <dgm:spPr/>
    </dgm:pt>
    <dgm:pt modelId="{145066ED-2C24-2D47-8C90-32A879C1D03E}" type="pres">
      <dgm:prSet presAssocID="{3AD56D38-8BF2-483E-8D38-F9E429E86B39}" presName="horz1" presStyleCnt="0"/>
      <dgm:spPr/>
    </dgm:pt>
    <dgm:pt modelId="{C7D4BAD6-AFAB-BC46-AD87-F8ABB7C5BBB2}" type="pres">
      <dgm:prSet presAssocID="{3AD56D38-8BF2-483E-8D38-F9E429E86B39}" presName="tx1" presStyleLbl="revTx" presStyleIdx="4" presStyleCnt="5"/>
      <dgm:spPr/>
    </dgm:pt>
    <dgm:pt modelId="{8A42BDF0-823F-6744-9022-47DE3463911D}" type="pres">
      <dgm:prSet presAssocID="{3AD56D38-8BF2-483E-8D38-F9E429E86B39}" presName="vert1" presStyleCnt="0"/>
      <dgm:spPr/>
    </dgm:pt>
  </dgm:ptLst>
  <dgm:cxnLst>
    <dgm:cxn modelId="{BACADC19-BAD6-4478-9D7B-383730F998D8}" srcId="{9C262335-105B-40AB-9C94-ADD10BDA4C40}" destId="{0EBBF8CA-340E-436E-8546-7BBBD47B3E3D}" srcOrd="3" destOrd="0" parTransId="{3087F7B4-60C3-42CC-812F-BEB527077809}" sibTransId="{25EB3D06-3431-47BF-9F2C-B07BAC882DBC}"/>
    <dgm:cxn modelId="{2B797D30-0945-4F6C-AC4A-4D5CA0CF94C8}" srcId="{9C262335-105B-40AB-9C94-ADD10BDA4C40}" destId="{C16A8A37-CEF4-44AB-8D25-C78126DC3AFF}" srcOrd="0" destOrd="0" parTransId="{76405745-B1A5-40DB-8EA8-F2B94F81D0A0}" sibTransId="{F1A12331-407F-40CC-B2D5-3E4AD1219A09}"/>
    <dgm:cxn modelId="{F168F54B-4BBA-450F-A692-A7F09CDA719C}" srcId="{9C262335-105B-40AB-9C94-ADD10BDA4C40}" destId="{3A49366E-ACBD-408D-A2F4-3821FB055B0F}" srcOrd="1" destOrd="0" parTransId="{0AA3137A-FB11-4DD6-876F-548B09C55241}" sibTransId="{6CF92CAA-8839-464F-8831-FEC9F1E16C23}"/>
    <dgm:cxn modelId="{5BC7424F-521C-DB42-BF30-4531088DA3DC}" type="presOf" srcId="{3AD56D38-8BF2-483E-8D38-F9E429E86B39}" destId="{C7D4BAD6-AFAB-BC46-AD87-F8ABB7C5BBB2}" srcOrd="0" destOrd="0" presId="urn:microsoft.com/office/officeart/2008/layout/LinedList"/>
    <dgm:cxn modelId="{A7681458-7DED-4611-8553-C668ADB0535D}" srcId="{9C262335-105B-40AB-9C94-ADD10BDA4C40}" destId="{3AD56D38-8BF2-483E-8D38-F9E429E86B39}" srcOrd="4" destOrd="0" parTransId="{0F0F3BC6-C351-4235-912D-9AACBBEB4B97}" sibTransId="{39C3411D-7333-437A-A23D-FCBD26489CC1}"/>
    <dgm:cxn modelId="{9D0C0271-6A01-DD49-BD67-4378830B3B95}" type="presOf" srcId="{3A49366E-ACBD-408D-A2F4-3821FB055B0F}" destId="{BBB03B77-5224-DC4D-958C-205C73ED9CE2}" srcOrd="0" destOrd="0" presId="urn:microsoft.com/office/officeart/2008/layout/LinedList"/>
    <dgm:cxn modelId="{2583A79D-B4FA-1B4C-A289-D11A2C834146}" type="presOf" srcId="{0EBBF8CA-340E-436E-8546-7BBBD47B3E3D}" destId="{89A5FD6F-4050-7249-B817-E639748B707A}" srcOrd="0" destOrd="0" presId="urn:microsoft.com/office/officeart/2008/layout/LinedList"/>
    <dgm:cxn modelId="{E399FE9E-72F5-D442-956F-78F3C0293F14}" type="presOf" srcId="{9C262335-105B-40AB-9C94-ADD10BDA4C40}" destId="{1F37F13B-B9E0-324B-801D-189D99F539D6}" srcOrd="0" destOrd="0" presId="urn:microsoft.com/office/officeart/2008/layout/LinedList"/>
    <dgm:cxn modelId="{315523E4-4B87-4BD7-B8C5-3307BFCC1927}" srcId="{9C262335-105B-40AB-9C94-ADD10BDA4C40}" destId="{8DA8CE03-DD54-44FB-A8AF-8749EF21F15A}" srcOrd="2" destOrd="0" parTransId="{916A51B1-04AA-4829-9B24-D416DDBCDE0C}" sibTransId="{15736EB8-8496-4BCC-8D04-C623B8AA9461}"/>
    <dgm:cxn modelId="{469AB7F9-9D6E-2E4B-9461-2BCEF30C5070}" type="presOf" srcId="{C16A8A37-CEF4-44AB-8D25-C78126DC3AFF}" destId="{38CB255E-CD88-344E-8602-37D7DEB0F228}" srcOrd="0" destOrd="0" presId="urn:microsoft.com/office/officeart/2008/layout/LinedList"/>
    <dgm:cxn modelId="{DA404FFC-D68A-2147-9B69-91A14C658281}" type="presOf" srcId="{8DA8CE03-DD54-44FB-A8AF-8749EF21F15A}" destId="{038EC2CB-AC75-1F4C-9632-405FE683564F}" srcOrd="0" destOrd="0" presId="urn:microsoft.com/office/officeart/2008/layout/LinedList"/>
    <dgm:cxn modelId="{439B3959-C920-D74E-B1EA-3586AEA8F065}" type="presParOf" srcId="{1F37F13B-B9E0-324B-801D-189D99F539D6}" destId="{49634428-4FA1-1B4F-8E0D-704419D46B7F}" srcOrd="0" destOrd="0" presId="urn:microsoft.com/office/officeart/2008/layout/LinedList"/>
    <dgm:cxn modelId="{CB7102E7-F77F-F943-A9D0-DD928409C3CA}" type="presParOf" srcId="{1F37F13B-B9E0-324B-801D-189D99F539D6}" destId="{5A142CC6-4B23-1F47-B9A9-623BDF1D65AC}" srcOrd="1" destOrd="0" presId="urn:microsoft.com/office/officeart/2008/layout/LinedList"/>
    <dgm:cxn modelId="{400813FC-5B80-9B47-9513-5811AD51B327}" type="presParOf" srcId="{5A142CC6-4B23-1F47-B9A9-623BDF1D65AC}" destId="{38CB255E-CD88-344E-8602-37D7DEB0F228}" srcOrd="0" destOrd="0" presId="urn:microsoft.com/office/officeart/2008/layout/LinedList"/>
    <dgm:cxn modelId="{600B2C26-A3E8-5C46-B398-D8045AB30724}" type="presParOf" srcId="{5A142CC6-4B23-1F47-B9A9-623BDF1D65AC}" destId="{A408F06C-E173-754E-88B2-289576BD21B6}" srcOrd="1" destOrd="0" presId="urn:microsoft.com/office/officeart/2008/layout/LinedList"/>
    <dgm:cxn modelId="{B1B1EEA3-4A6A-6240-83FD-11C78037B619}" type="presParOf" srcId="{1F37F13B-B9E0-324B-801D-189D99F539D6}" destId="{B4BA7DB7-5FED-CF4A-BD60-5C87D6F82FF4}" srcOrd="2" destOrd="0" presId="urn:microsoft.com/office/officeart/2008/layout/LinedList"/>
    <dgm:cxn modelId="{954003E7-9EB4-2E42-9D09-AE254B039412}" type="presParOf" srcId="{1F37F13B-B9E0-324B-801D-189D99F539D6}" destId="{40D13BE1-5375-A546-B178-6F60B6A8D497}" srcOrd="3" destOrd="0" presId="urn:microsoft.com/office/officeart/2008/layout/LinedList"/>
    <dgm:cxn modelId="{7E1A0035-7443-204F-82FB-1C0390056AC4}" type="presParOf" srcId="{40D13BE1-5375-A546-B178-6F60B6A8D497}" destId="{BBB03B77-5224-DC4D-958C-205C73ED9CE2}" srcOrd="0" destOrd="0" presId="urn:microsoft.com/office/officeart/2008/layout/LinedList"/>
    <dgm:cxn modelId="{70663F71-E924-E546-8B0E-9E106241050C}" type="presParOf" srcId="{40D13BE1-5375-A546-B178-6F60B6A8D497}" destId="{13FB1395-98E6-6D48-8736-3B320D2EAC69}" srcOrd="1" destOrd="0" presId="urn:microsoft.com/office/officeart/2008/layout/LinedList"/>
    <dgm:cxn modelId="{B86A9F54-00EC-A649-954B-6B9024CD62DC}" type="presParOf" srcId="{1F37F13B-B9E0-324B-801D-189D99F539D6}" destId="{321C1973-EB9A-E249-9B4C-20CAEFFA45D6}" srcOrd="4" destOrd="0" presId="urn:microsoft.com/office/officeart/2008/layout/LinedList"/>
    <dgm:cxn modelId="{71BC77F4-D742-D24F-A532-2494DC363BB1}" type="presParOf" srcId="{1F37F13B-B9E0-324B-801D-189D99F539D6}" destId="{38E12D0C-2C13-6447-BE39-CC3C42CC7DE5}" srcOrd="5" destOrd="0" presId="urn:microsoft.com/office/officeart/2008/layout/LinedList"/>
    <dgm:cxn modelId="{169F262B-16A5-6F48-B2EC-40A2A4F7D61F}" type="presParOf" srcId="{38E12D0C-2C13-6447-BE39-CC3C42CC7DE5}" destId="{038EC2CB-AC75-1F4C-9632-405FE683564F}" srcOrd="0" destOrd="0" presId="urn:microsoft.com/office/officeart/2008/layout/LinedList"/>
    <dgm:cxn modelId="{A475EA91-16CC-2C42-A666-A8DEC91DF7F3}" type="presParOf" srcId="{38E12D0C-2C13-6447-BE39-CC3C42CC7DE5}" destId="{C6A2BDB3-5782-7A46-B460-F73D22107461}" srcOrd="1" destOrd="0" presId="urn:microsoft.com/office/officeart/2008/layout/LinedList"/>
    <dgm:cxn modelId="{F979300C-7B87-224C-9763-D94D2D327557}" type="presParOf" srcId="{1F37F13B-B9E0-324B-801D-189D99F539D6}" destId="{A641615F-236A-3049-BBE3-18AAC6B32A77}" srcOrd="6" destOrd="0" presId="urn:microsoft.com/office/officeart/2008/layout/LinedList"/>
    <dgm:cxn modelId="{16CEF24E-E677-6548-A8B9-9D96537B5A06}" type="presParOf" srcId="{1F37F13B-B9E0-324B-801D-189D99F539D6}" destId="{08DF9D0C-0D55-3F40-A9A2-F74EC27745AF}" srcOrd="7" destOrd="0" presId="urn:microsoft.com/office/officeart/2008/layout/LinedList"/>
    <dgm:cxn modelId="{710ACC25-BCB2-F94D-B88D-A580DC8BBBC6}" type="presParOf" srcId="{08DF9D0C-0D55-3F40-A9A2-F74EC27745AF}" destId="{89A5FD6F-4050-7249-B817-E639748B707A}" srcOrd="0" destOrd="0" presId="urn:microsoft.com/office/officeart/2008/layout/LinedList"/>
    <dgm:cxn modelId="{BAE370E9-6599-2840-8063-A749F7DEA233}" type="presParOf" srcId="{08DF9D0C-0D55-3F40-A9A2-F74EC27745AF}" destId="{E79C04F2-4AA6-F141-AB67-6D3CB52EB2B8}" srcOrd="1" destOrd="0" presId="urn:microsoft.com/office/officeart/2008/layout/LinedList"/>
    <dgm:cxn modelId="{5C0E13D8-E428-8F4E-B09B-4F65B898DCAD}" type="presParOf" srcId="{1F37F13B-B9E0-324B-801D-189D99F539D6}" destId="{3867D06E-F743-5840-B60C-7D4A16A2B38C}" srcOrd="8" destOrd="0" presId="urn:microsoft.com/office/officeart/2008/layout/LinedList"/>
    <dgm:cxn modelId="{3F8651EC-FD6B-A748-B837-9AE6E1DE9DC8}" type="presParOf" srcId="{1F37F13B-B9E0-324B-801D-189D99F539D6}" destId="{145066ED-2C24-2D47-8C90-32A879C1D03E}" srcOrd="9" destOrd="0" presId="urn:microsoft.com/office/officeart/2008/layout/LinedList"/>
    <dgm:cxn modelId="{2E3BFC7B-190B-D142-90C9-A85E87707572}" type="presParOf" srcId="{145066ED-2C24-2D47-8C90-32A879C1D03E}" destId="{C7D4BAD6-AFAB-BC46-AD87-F8ABB7C5BBB2}" srcOrd="0" destOrd="0" presId="urn:microsoft.com/office/officeart/2008/layout/LinedList"/>
    <dgm:cxn modelId="{DB93FC9C-3502-5D44-A3B2-19B356872EE2}" type="presParOf" srcId="{145066ED-2C24-2D47-8C90-32A879C1D03E}" destId="{8A42BDF0-823F-6744-9022-47DE346391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3955B-D25B-4607-8D0B-8B74BD42A2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98948-60EB-4966-9C97-AD4E996869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This involves replicating the entire machine learning orchestration</a:t>
          </a:r>
          <a:endParaRPr lang="en-US"/>
        </a:p>
      </dgm:t>
    </dgm:pt>
    <dgm:pt modelId="{C3A53C6B-7344-495A-ABAD-C880138CDB94}" type="parTrans" cxnId="{8D9BE07D-A8D7-41F9-AA7E-8CE8D5CEF1CC}">
      <dgm:prSet/>
      <dgm:spPr/>
      <dgm:t>
        <a:bodyPr/>
        <a:lstStyle/>
        <a:p>
          <a:endParaRPr lang="en-US"/>
        </a:p>
      </dgm:t>
    </dgm:pt>
    <dgm:pt modelId="{C59A8685-F2DD-4346-991B-42655138167A}" type="sibTrans" cxnId="{8D9BE07D-A8D7-41F9-AA7E-8CE8D5CEF1CC}">
      <dgm:prSet/>
      <dgm:spPr/>
      <dgm:t>
        <a:bodyPr/>
        <a:lstStyle/>
        <a:p>
          <a:endParaRPr lang="en-US"/>
        </a:p>
      </dgm:t>
    </dgm:pt>
    <dgm:pt modelId="{368C8EBB-8BFA-4073-AF08-06272150C9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including data processing</a:t>
          </a:r>
          <a:endParaRPr lang="en-US"/>
        </a:p>
      </dgm:t>
    </dgm:pt>
    <dgm:pt modelId="{3FC3FF67-E583-4D14-A626-83A24082E1AE}" type="parTrans" cxnId="{88E1B79A-7663-418A-9A8E-222EA24759CB}">
      <dgm:prSet/>
      <dgm:spPr/>
      <dgm:t>
        <a:bodyPr/>
        <a:lstStyle/>
        <a:p>
          <a:endParaRPr lang="en-US"/>
        </a:p>
      </dgm:t>
    </dgm:pt>
    <dgm:pt modelId="{AE0CD98D-301A-4F6B-B3F4-B861F8FDD7F5}" type="sibTrans" cxnId="{88E1B79A-7663-418A-9A8E-222EA24759CB}">
      <dgm:prSet/>
      <dgm:spPr/>
      <dgm:t>
        <a:bodyPr/>
        <a:lstStyle/>
        <a:p>
          <a:endParaRPr lang="en-US"/>
        </a:p>
      </dgm:t>
    </dgm:pt>
    <dgm:pt modelId="{7C4F923C-AEE7-4F55-8021-1A9B0D7DC39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model design</a:t>
          </a:r>
          <a:endParaRPr lang="en-US"/>
        </a:p>
      </dgm:t>
    </dgm:pt>
    <dgm:pt modelId="{E6151852-34D8-48AE-9CAD-3B9D55D4E67B}" type="parTrans" cxnId="{01766884-37BF-4E34-BC2B-D8DBC48BFDB9}">
      <dgm:prSet/>
      <dgm:spPr/>
      <dgm:t>
        <a:bodyPr/>
        <a:lstStyle/>
        <a:p>
          <a:endParaRPr lang="en-US"/>
        </a:p>
      </dgm:t>
    </dgm:pt>
    <dgm:pt modelId="{BA334E55-542C-4D8A-81DD-804FF986EC01}" type="sibTrans" cxnId="{01766884-37BF-4E34-BC2B-D8DBC48BFDB9}">
      <dgm:prSet/>
      <dgm:spPr/>
      <dgm:t>
        <a:bodyPr/>
        <a:lstStyle/>
        <a:p>
          <a:endParaRPr lang="en-US"/>
        </a:p>
      </dgm:t>
    </dgm:pt>
    <dgm:pt modelId="{C349C7B0-3CBD-41D4-B68E-BDF24FD7035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reporting</a:t>
          </a:r>
          <a:endParaRPr lang="en-US"/>
        </a:p>
      </dgm:t>
    </dgm:pt>
    <dgm:pt modelId="{017C49B2-32BF-40EE-95F3-6DCC3C25F4BD}" type="parTrans" cxnId="{5D4D6D00-E0C7-431C-B01C-374971CF57FC}">
      <dgm:prSet/>
      <dgm:spPr/>
      <dgm:t>
        <a:bodyPr/>
        <a:lstStyle/>
        <a:p>
          <a:endParaRPr lang="en-US"/>
        </a:p>
      </dgm:t>
    </dgm:pt>
    <dgm:pt modelId="{D2E18FA0-A354-48C4-8E3F-46CCD776FCE1}" type="sibTrans" cxnId="{5D4D6D00-E0C7-431C-B01C-374971CF57FC}">
      <dgm:prSet/>
      <dgm:spPr/>
      <dgm:t>
        <a:bodyPr/>
        <a:lstStyle/>
        <a:p>
          <a:endParaRPr lang="en-US"/>
        </a:p>
      </dgm:t>
    </dgm:pt>
    <dgm:pt modelId="{787E1941-4570-4DDB-AA62-0324235C09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model analysis</a:t>
          </a:r>
          <a:endParaRPr lang="en-US"/>
        </a:p>
      </dgm:t>
    </dgm:pt>
    <dgm:pt modelId="{08997EF3-479A-47DD-AB10-AB679A7B5EE9}" type="parTrans" cxnId="{9CC0D609-E1EC-449D-8988-0E669A54F2D3}">
      <dgm:prSet/>
      <dgm:spPr/>
      <dgm:t>
        <a:bodyPr/>
        <a:lstStyle/>
        <a:p>
          <a:endParaRPr lang="en-US"/>
        </a:p>
      </dgm:t>
    </dgm:pt>
    <dgm:pt modelId="{DC940B1A-F749-486D-BC84-65CFCDA34F23}" type="sibTrans" cxnId="{9CC0D609-E1EC-449D-8988-0E669A54F2D3}">
      <dgm:prSet/>
      <dgm:spPr/>
      <dgm:t>
        <a:bodyPr/>
        <a:lstStyle/>
        <a:p>
          <a:endParaRPr lang="en-US"/>
        </a:p>
      </dgm:t>
    </dgm:pt>
    <dgm:pt modelId="{784F5672-F69A-4CCC-9D1C-E0CD871A001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evaluation</a:t>
          </a:r>
          <a:endParaRPr lang="en-US"/>
        </a:p>
      </dgm:t>
    </dgm:pt>
    <dgm:pt modelId="{A27DF7D5-4EFE-483B-8DB1-4F7FBDD2BD18}" type="parTrans" cxnId="{CAEB3C7F-7C1C-40F7-BFE1-9C433B55E2FF}">
      <dgm:prSet/>
      <dgm:spPr/>
      <dgm:t>
        <a:bodyPr/>
        <a:lstStyle/>
        <a:p>
          <a:endParaRPr lang="en-US"/>
        </a:p>
      </dgm:t>
    </dgm:pt>
    <dgm:pt modelId="{A14981D8-F028-4E97-8397-48D10796719C}" type="sibTrans" cxnId="{CAEB3C7F-7C1C-40F7-BFE1-9C433B55E2FF}">
      <dgm:prSet/>
      <dgm:spPr/>
      <dgm:t>
        <a:bodyPr/>
        <a:lstStyle/>
        <a:p>
          <a:endParaRPr lang="en-US"/>
        </a:p>
      </dgm:t>
    </dgm:pt>
    <dgm:pt modelId="{BC96BFF5-1E2C-4F90-8818-865808AC82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and successful deployment</a:t>
          </a:r>
          <a:endParaRPr lang="en-US"/>
        </a:p>
      </dgm:t>
    </dgm:pt>
    <dgm:pt modelId="{EF86A4FC-9D11-4D51-B7D5-8732BA1C54B4}" type="parTrans" cxnId="{EA3FCFD9-86D2-4ACE-8BCE-98550626A102}">
      <dgm:prSet/>
      <dgm:spPr/>
      <dgm:t>
        <a:bodyPr/>
        <a:lstStyle/>
        <a:p>
          <a:endParaRPr lang="en-US"/>
        </a:p>
      </dgm:t>
    </dgm:pt>
    <dgm:pt modelId="{917B66DF-6549-4BF4-886E-5FBC072614AB}" type="sibTrans" cxnId="{EA3FCFD9-86D2-4ACE-8BCE-98550626A102}">
      <dgm:prSet/>
      <dgm:spPr/>
      <dgm:t>
        <a:bodyPr/>
        <a:lstStyle/>
        <a:p>
          <a:endParaRPr lang="en-US"/>
        </a:p>
      </dgm:t>
    </dgm:pt>
    <dgm:pt modelId="{D856A8E2-FD55-4647-91F1-80D01966CD84}" type="pres">
      <dgm:prSet presAssocID="{E153955B-D25B-4607-8D0B-8B74BD42A2CF}" presName="root" presStyleCnt="0">
        <dgm:presLayoutVars>
          <dgm:dir/>
          <dgm:resizeHandles val="exact"/>
        </dgm:presLayoutVars>
      </dgm:prSet>
      <dgm:spPr/>
    </dgm:pt>
    <dgm:pt modelId="{9CD49062-9993-439D-98B7-C7E2590DF412}" type="pres">
      <dgm:prSet presAssocID="{48498948-60EB-4966-9C97-AD4E996869F3}" presName="compNode" presStyleCnt="0"/>
      <dgm:spPr/>
    </dgm:pt>
    <dgm:pt modelId="{B755061C-9341-4AE5-B2B6-C4A4EC9F2E25}" type="pres">
      <dgm:prSet presAssocID="{48498948-60EB-4966-9C97-AD4E996869F3}" presName="bgRect" presStyleLbl="bgShp" presStyleIdx="0" presStyleCnt="7"/>
      <dgm:spPr/>
    </dgm:pt>
    <dgm:pt modelId="{03D9994F-238C-475E-9C95-A6094ED73BB1}" type="pres">
      <dgm:prSet presAssocID="{48498948-60EB-4966-9C97-AD4E996869F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86B998-1A46-4014-9390-B346C2166436}" type="pres">
      <dgm:prSet presAssocID="{48498948-60EB-4966-9C97-AD4E996869F3}" presName="spaceRect" presStyleCnt="0"/>
      <dgm:spPr/>
    </dgm:pt>
    <dgm:pt modelId="{6EB01905-40A3-4124-BE79-D410F146D844}" type="pres">
      <dgm:prSet presAssocID="{48498948-60EB-4966-9C97-AD4E996869F3}" presName="parTx" presStyleLbl="revTx" presStyleIdx="0" presStyleCnt="7">
        <dgm:presLayoutVars>
          <dgm:chMax val="0"/>
          <dgm:chPref val="0"/>
        </dgm:presLayoutVars>
      </dgm:prSet>
      <dgm:spPr/>
    </dgm:pt>
    <dgm:pt modelId="{A1DC5BB7-D29B-4F83-99AB-A00E0960821F}" type="pres">
      <dgm:prSet presAssocID="{C59A8685-F2DD-4346-991B-42655138167A}" presName="sibTrans" presStyleCnt="0"/>
      <dgm:spPr/>
    </dgm:pt>
    <dgm:pt modelId="{BE2883BC-76BA-4E19-8BF8-C316CA00ADF5}" type="pres">
      <dgm:prSet presAssocID="{368C8EBB-8BFA-4073-AF08-06272150C96E}" presName="compNode" presStyleCnt="0"/>
      <dgm:spPr/>
    </dgm:pt>
    <dgm:pt modelId="{638A6866-3C7D-4189-BB02-61F5950E29AD}" type="pres">
      <dgm:prSet presAssocID="{368C8EBB-8BFA-4073-AF08-06272150C96E}" presName="bgRect" presStyleLbl="bgShp" presStyleIdx="1" presStyleCnt="7"/>
      <dgm:spPr/>
    </dgm:pt>
    <dgm:pt modelId="{A62DC417-93AF-4439-AE8A-EA3FCDF0F02B}" type="pres">
      <dgm:prSet presAssocID="{368C8EBB-8BFA-4073-AF08-06272150C96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9676D8-FE90-425B-A920-C395ABFB16D1}" type="pres">
      <dgm:prSet presAssocID="{368C8EBB-8BFA-4073-AF08-06272150C96E}" presName="spaceRect" presStyleCnt="0"/>
      <dgm:spPr/>
    </dgm:pt>
    <dgm:pt modelId="{6761C992-8D94-4333-B786-B25FCE300EEB}" type="pres">
      <dgm:prSet presAssocID="{368C8EBB-8BFA-4073-AF08-06272150C96E}" presName="parTx" presStyleLbl="revTx" presStyleIdx="1" presStyleCnt="7">
        <dgm:presLayoutVars>
          <dgm:chMax val="0"/>
          <dgm:chPref val="0"/>
        </dgm:presLayoutVars>
      </dgm:prSet>
      <dgm:spPr/>
    </dgm:pt>
    <dgm:pt modelId="{954D5D0B-04AF-4A9A-8B78-02C434E2CBF4}" type="pres">
      <dgm:prSet presAssocID="{AE0CD98D-301A-4F6B-B3F4-B861F8FDD7F5}" presName="sibTrans" presStyleCnt="0"/>
      <dgm:spPr/>
    </dgm:pt>
    <dgm:pt modelId="{57B45D37-8DBC-4EDC-8969-2FBDC11D516E}" type="pres">
      <dgm:prSet presAssocID="{7C4F923C-AEE7-4F55-8021-1A9B0D7DC39A}" presName="compNode" presStyleCnt="0"/>
      <dgm:spPr/>
    </dgm:pt>
    <dgm:pt modelId="{F207AEEB-01A1-4084-ABA5-5833482D71A8}" type="pres">
      <dgm:prSet presAssocID="{7C4F923C-AEE7-4F55-8021-1A9B0D7DC39A}" presName="bgRect" presStyleLbl="bgShp" presStyleIdx="2" presStyleCnt="7"/>
      <dgm:spPr/>
    </dgm:pt>
    <dgm:pt modelId="{D5F5A614-6225-4233-99B0-F90452071D63}" type="pres">
      <dgm:prSet presAssocID="{7C4F923C-AEE7-4F55-8021-1A9B0D7DC3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11DEAC-7D8A-4F7C-B2D6-9A8FE506ED54}" type="pres">
      <dgm:prSet presAssocID="{7C4F923C-AEE7-4F55-8021-1A9B0D7DC39A}" presName="spaceRect" presStyleCnt="0"/>
      <dgm:spPr/>
    </dgm:pt>
    <dgm:pt modelId="{84F90247-D3B9-4659-81E8-2D4CA30FBF91}" type="pres">
      <dgm:prSet presAssocID="{7C4F923C-AEE7-4F55-8021-1A9B0D7DC39A}" presName="parTx" presStyleLbl="revTx" presStyleIdx="2" presStyleCnt="7">
        <dgm:presLayoutVars>
          <dgm:chMax val="0"/>
          <dgm:chPref val="0"/>
        </dgm:presLayoutVars>
      </dgm:prSet>
      <dgm:spPr/>
    </dgm:pt>
    <dgm:pt modelId="{4A9BAF35-E505-43D3-8759-2A92A1D8B959}" type="pres">
      <dgm:prSet presAssocID="{BA334E55-542C-4D8A-81DD-804FF986EC01}" presName="sibTrans" presStyleCnt="0"/>
      <dgm:spPr/>
    </dgm:pt>
    <dgm:pt modelId="{7A19E541-112C-4EC8-9E59-CE2DACAA1BF5}" type="pres">
      <dgm:prSet presAssocID="{C349C7B0-3CBD-41D4-B68E-BDF24FD70355}" presName="compNode" presStyleCnt="0"/>
      <dgm:spPr/>
    </dgm:pt>
    <dgm:pt modelId="{2ECE0872-328E-4834-B92F-42E6CBF00B45}" type="pres">
      <dgm:prSet presAssocID="{C349C7B0-3CBD-41D4-B68E-BDF24FD70355}" presName="bgRect" presStyleLbl="bgShp" presStyleIdx="3" presStyleCnt="7"/>
      <dgm:spPr/>
    </dgm:pt>
    <dgm:pt modelId="{13101F74-9AAB-4DBC-9436-72A720C733AF}" type="pres">
      <dgm:prSet presAssocID="{C349C7B0-3CBD-41D4-B68E-BDF24FD703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788645E-50C7-4F78-8F58-0BCAC492E779}" type="pres">
      <dgm:prSet presAssocID="{C349C7B0-3CBD-41D4-B68E-BDF24FD70355}" presName="spaceRect" presStyleCnt="0"/>
      <dgm:spPr/>
    </dgm:pt>
    <dgm:pt modelId="{60B35969-4CA5-4867-BA95-B02AECAC2F53}" type="pres">
      <dgm:prSet presAssocID="{C349C7B0-3CBD-41D4-B68E-BDF24FD70355}" presName="parTx" presStyleLbl="revTx" presStyleIdx="3" presStyleCnt="7">
        <dgm:presLayoutVars>
          <dgm:chMax val="0"/>
          <dgm:chPref val="0"/>
        </dgm:presLayoutVars>
      </dgm:prSet>
      <dgm:spPr/>
    </dgm:pt>
    <dgm:pt modelId="{FCC51645-1018-41A4-BDB7-DE545D898544}" type="pres">
      <dgm:prSet presAssocID="{D2E18FA0-A354-48C4-8E3F-46CCD776FCE1}" presName="sibTrans" presStyleCnt="0"/>
      <dgm:spPr/>
    </dgm:pt>
    <dgm:pt modelId="{1F0C8C45-5178-462A-8C9D-92508D81BC90}" type="pres">
      <dgm:prSet presAssocID="{787E1941-4570-4DDB-AA62-0324235C09CA}" presName="compNode" presStyleCnt="0"/>
      <dgm:spPr/>
    </dgm:pt>
    <dgm:pt modelId="{29965B2D-C2B3-4FB0-BFCF-ADAF62F42E16}" type="pres">
      <dgm:prSet presAssocID="{787E1941-4570-4DDB-AA62-0324235C09CA}" presName="bgRect" presStyleLbl="bgShp" presStyleIdx="4" presStyleCnt="7"/>
      <dgm:spPr/>
    </dgm:pt>
    <dgm:pt modelId="{ADC7ADE0-DF37-4BAD-A6E9-D461F42CA711}" type="pres">
      <dgm:prSet presAssocID="{787E1941-4570-4DDB-AA62-0324235C09C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ECB5C8C-4CEC-4D4D-B0C6-CF6FFE5A6BB2}" type="pres">
      <dgm:prSet presAssocID="{787E1941-4570-4DDB-AA62-0324235C09CA}" presName="spaceRect" presStyleCnt="0"/>
      <dgm:spPr/>
    </dgm:pt>
    <dgm:pt modelId="{8528AC4F-D55C-432B-8F81-F6E8AD84631B}" type="pres">
      <dgm:prSet presAssocID="{787E1941-4570-4DDB-AA62-0324235C09CA}" presName="parTx" presStyleLbl="revTx" presStyleIdx="4" presStyleCnt="7">
        <dgm:presLayoutVars>
          <dgm:chMax val="0"/>
          <dgm:chPref val="0"/>
        </dgm:presLayoutVars>
      </dgm:prSet>
      <dgm:spPr/>
    </dgm:pt>
    <dgm:pt modelId="{4A8A908C-E48C-42C4-9A9F-659747D763A2}" type="pres">
      <dgm:prSet presAssocID="{DC940B1A-F749-486D-BC84-65CFCDA34F23}" presName="sibTrans" presStyleCnt="0"/>
      <dgm:spPr/>
    </dgm:pt>
    <dgm:pt modelId="{5C00B43D-40F1-4EB7-8E77-F2AA958F6FD9}" type="pres">
      <dgm:prSet presAssocID="{784F5672-F69A-4CCC-9D1C-E0CD871A0018}" presName="compNode" presStyleCnt="0"/>
      <dgm:spPr/>
    </dgm:pt>
    <dgm:pt modelId="{4BFF8C0F-23EE-4814-9334-D1BF1896DC30}" type="pres">
      <dgm:prSet presAssocID="{784F5672-F69A-4CCC-9D1C-E0CD871A0018}" presName="bgRect" presStyleLbl="bgShp" presStyleIdx="5" presStyleCnt="7"/>
      <dgm:spPr/>
    </dgm:pt>
    <dgm:pt modelId="{8AF32979-7360-4925-879C-96C06FCFA0F2}" type="pres">
      <dgm:prSet presAssocID="{784F5672-F69A-4CCC-9D1C-E0CD871A001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7153D7E-1EE9-41A7-86FE-5B276E79A33A}" type="pres">
      <dgm:prSet presAssocID="{784F5672-F69A-4CCC-9D1C-E0CD871A0018}" presName="spaceRect" presStyleCnt="0"/>
      <dgm:spPr/>
    </dgm:pt>
    <dgm:pt modelId="{482FEE9F-1737-4D68-B440-35867A7C4A73}" type="pres">
      <dgm:prSet presAssocID="{784F5672-F69A-4CCC-9D1C-E0CD871A0018}" presName="parTx" presStyleLbl="revTx" presStyleIdx="5" presStyleCnt="7">
        <dgm:presLayoutVars>
          <dgm:chMax val="0"/>
          <dgm:chPref val="0"/>
        </dgm:presLayoutVars>
      </dgm:prSet>
      <dgm:spPr/>
    </dgm:pt>
    <dgm:pt modelId="{67FDB3C3-6D19-45D2-ABE6-7293E1FFDD10}" type="pres">
      <dgm:prSet presAssocID="{A14981D8-F028-4E97-8397-48D10796719C}" presName="sibTrans" presStyleCnt="0"/>
      <dgm:spPr/>
    </dgm:pt>
    <dgm:pt modelId="{4DF5104B-1E6A-4E71-BD8F-BF4988854B91}" type="pres">
      <dgm:prSet presAssocID="{BC96BFF5-1E2C-4F90-8818-865808AC8276}" presName="compNode" presStyleCnt="0"/>
      <dgm:spPr/>
    </dgm:pt>
    <dgm:pt modelId="{F1EA868C-1637-4782-B71E-12034204C7EE}" type="pres">
      <dgm:prSet presAssocID="{BC96BFF5-1E2C-4F90-8818-865808AC8276}" presName="bgRect" presStyleLbl="bgShp" presStyleIdx="6" presStyleCnt="7"/>
      <dgm:spPr/>
    </dgm:pt>
    <dgm:pt modelId="{36496698-97DC-48A8-99E9-5DD3A92E0FFF}" type="pres">
      <dgm:prSet presAssocID="{BC96BFF5-1E2C-4F90-8818-865808AC827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42D2F78-B6DF-43EE-8F1A-82B021978892}" type="pres">
      <dgm:prSet presAssocID="{BC96BFF5-1E2C-4F90-8818-865808AC8276}" presName="spaceRect" presStyleCnt="0"/>
      <dgm:spPr/>
    </dgm:pt>
    <dgm:pt modelId="{6E439EAD-FE95-4779-9329-ED124646D862}" type="pres">
      <dgm:prSet presAssocID="{BC96BFF5-1E2C-4F90-8818-865808AC827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D4D6D00-E0C7-431C-B01C-374971CF57FC}" srcId="{E153955B-D25B-4607-8D0B-8B74BD42A2CF}" destId="{C349C7B0-3CBD-41D4-B68E-BDF24FD70355}" srcOrd="3" destOrd="0" parTransId="{017C49B2-32BF-40EE-95F3-6DCC3C25F4BD}" sibTransId="{D2E18FA0-A354-48C4-8E3F-46CCD776FCE1}"/>
    <dgm:cxn modelId="{9CC0D609-E1EC-449D-8988-0E669A54F2D3}" srcId="{E153955B-D25B-4607-8D0B-8B74BD42A2CF}" destId="{787E1941-4570-4DDB-AA62-0324235C09CA}" srcOrd="4" destOrd="0" parTransId="{08997EF3-479A-47DD-AB10-AB679A7B5EE9}" sibTransId="{DC940B1A-F749-486D-BC84-65CFCDA34F23}"/>
    <dgm:cxn modelId="{69296D16-B8C1-4B09-A037-13C7CE15C4C7}" type="presOf" srcId="{7C4F923C-AEE7-4F55-8021-1A9B0D7DC39A}" destId="{84F90247-D3B9-4659-81E8-2D4CA30FBF91}" srcOrd="0" destOrd="0" presId="urn:microsoft.com/office/officeart/2018/2/layout/IconVerticalSolidList"/>
    <dgm:cxn modelId="{6834431B-E20B-49CE-B224-3B877323E25E}" type="presOf" srcId="{48498948-60EB-4966-9C97-AD4E996869F3}" destId="{6EB01905-40A3-4124-BE79-D410F146D844}" srcOrd="0" destOrd="0" presId="urn:microsoft.com/office/officeart/2018/2/layout/IconVerticalSolidList"/>
    <dgm:cxn modelId="{35ED6452-316B-477E-928A-C3916BD51310}" type="presOf" srcId="{368C8EBB-8BFA-4073-AF08-06272150C96E}" destId="{6761C992-8D94-4333-B786-B25FCE300EEB}" srcOrd="0" destOrd="0" presId="urn:microsoft.com/office/officeart/2018/2/layout/IconVerticalSolidList"/>
    <dgm:cxn modelId="{F22CC655-6701-4901-B4CD-C1BCE5D136D6}" type="presOf" srcId="{C349C7B0-3CBD-41D4-B68E-BDF24FD70355}" destId="{60B35969-4CA5-4867-BA95-B02AECAC2F53}" srcOrd="0" destOrd="0" presId="urn:microsoft.com/office/officeart/2018/2/layout/IconVerticalSolidList"/>
    <dgm:cxn modelId="{8D9BE07D-A8D7-41F9-AA7E-8CE8D5CEF1CC}" srcId="{E153955B-D25B-4607-8D0B-8B74BD42A2CF}" destId="{48498948-60EB-4966-9C97-AD4E996869F3}" srcOrd="0" destOrd="0" parTransId="{C3A53C6B-7344-495A-ABAD-C880138CDB94}" sibTransId="{C59A8685-F2DD-4346-991B-42655138167A}"/>
    <dgm:cxn modelId="{CAEB3C7F-7C1C-40F7-BFE1-9C433B55E2FF}" srcId="{E153955B-D25B-4607-8D0B-8B74BD42A2CF}" destId="{784F5672-F69A-4CCC-9D1C-E0CD871A0018}" srcOrd="5" destOrd="0" parTransId="{A27DF7D5-4EFE-483B-8DB1-4F7FBDD2BD18}" sibTransId="{A14981D8-F028-4E97-8397-48D10796719C}"/>
    <dgm:cxn modelId="{01766884-37BF-4E34-BC2B-D8DBC48BFDB9}" srcId="{E153955B-D25B-4607-8D0B-8B74BD42A2CF}" destId="{7C4F923C-AEE7-4F55-8021-1A9B0D7DC39A}" srcOrd="2" destOrd="0" parTransId="{E6151852-34D8-48AE-9CAD-3B9D55D4E67B}" sibTransId="{BA334E55-542C-4D8A-81DD-804FF986EC01}"/>
    <dgm:cxn modelId="{FA03AD84-194D-4DD9-96A7-B2A7357640ED}" type="presOf" srcId="{784F5672-F69A-4CCC-9D1C-E0CD871A0018}" destId="{482FEE9F-1737-4D68-B440-35867A7C4A73}" srcOrd="0" destOrd="0" presId="urn:microsoft.com/office/officeart/2018/2/layout/IconVerticalSolidList"/>
    <dgm:cxn modelId="{88E1B79A-7663-418A-9A8E-222EA24759CB}" srcId="{E153955B-D25B-4607-8D0B-8B74BD42A2CF}" destId="{368C8EBB-8BFA-4073-AF08-06272150C96E}" srcOrd="1" destOrd="0" parTransId="{3FC3FF67-E583-4D14-A626-83A24082E1AE}" sibTransId="{AE0CD98D-301A-4F6B-B3F4-B861F8FDD7F5}"/>
    <dgm:cxn modelId="{925B85A4-3003-47A2-BD9B-BEDCC9219251}" type="presOf" srcId="{E153955B-D25B-4607-8D0B-8B74BD42A2CF}" destId="{D856A8E2-FD55-4647-91F1-80D01966CD84}" srcOrd="0" destOrd="0" presId="urn:microsoft.com/office/officeart/2018/2/layout/IconVerticalSolidList"/>
    <dgm:cxn modelId="{C9204CB6-B56F-4781-A1C7-A533F145FBFB}" type="presOf" srcId="{787E1941-4570-4DDB-AA62-0324235C09CA}" destId="{8528AC4F-D55C-432B-8F81-F6E8AD84631B}" srcOrd="0" destOrd="0" presId="urn:microsoft.com/office/officeart/2018/2/layout/IconVerticalSolidList"/>
    <dgm:cxn modelId="{EA3FCFD9-86D2-4ACE-8BCE-98550626A102}" srcId="{E153955B-D25B-4607-8D0B-8B74BD42A2CF}" destId="{BC96BFF5-1E2C-4F90-8818-865808AC8276}" srcOrd="6" destOrd="0" parTransId="{EF86A4FC-9D11-4D51-B7D5-8732BA1C54B4}" sibTransId="{917B66DF-6549-4BF4-886E-5FBC072614AB}"/>
    <dgm:cxn modelId="{E2004BFC-0511-49FB-A91D-367721F2E135}" type="presOf" srcId="{BC96BFF5-1E2C-4F90-8818-865808AC8276}" destId="{6E439EAD-FE95-4779-9329-ED124646D862}" srcOrd="0" destOrd="0" presId="urn:microsoft.com/office/officeart/2018/2/layout/IconVerticalSolidList"/>
    <dgm:cxn modelId="{A352A233-1E9D-4075-A6B8-5F64C973CF75}" type="presParOf" srcId="{D856A8E2-FD55-4647-91F1-80D01966CD84}" destId="{9CD49062-9993-439D-98B7-C7E2590DF412}" srcOrd="0" destOrd="0" presId="urn:microsoft.com/office/officeart/2018/2/layout/IconVerticalSolidList"/>
    <dgm:cxn modelId="{B219187F-86EE-47F6-AD69-82A5BE2B5208}" type="presParOf" srcId="{9CD49062-9993-439D-98B7-C7E2590DF412}" destId="{B755061C-9341-4AE5-B2B6-C4A4EC9F2E25}" srcOrd="0" destOrd="0" presId="urn:microsoft.com/office/officeart/2018/2/layout/IconVerticalSolidList"/>
    <dgm:cxn modelId="{753A01BC-8F01-4992-AA9B-AE3E508FA8D8}" type="presParOf" srcId="{9CD49062-9993-439D-98B7-C7E2590DF412}" destId="{03D9994F-238C-475E-9C95-A6094ED73BB1}" srcOrd="1" destOrd="0" presId="urn:microsoft.com/office/officeart/2018/2/layout/IconVerticalSolidList"/>
    <dgm:cxn modelId="{405BB85F-50B6-4133-9596-D43433A56436}" type="presParOf" srcId="{9CD49062-9993-439D-98B7-C7E2590DF412}" destId="{DB86B998-1A46-4014-9390-B346C2166436}" srcOrd="2" destOrd="0" presId="urn:microsoft.com/office/officeart/2018/2/layout/IconVerticalSolidList"/>
    <dgm:cxn modelId="{F8CC58AD-2293-48EF-B1FC-CE69C46DB204}" type="presParOf" srcId="{9CD49062-9993-439D-98B7-C7E2590DF412}" destId="{6EB01905-40A3-4124-BE79-D410F146D844}" srcOrd="3" destOrd="0" presId="urn:microsoft.com/office/officeart/2018/2/layout/IconVerticalSolidList"/>
    <dgm:cxn modelId="{5A347ACD-499B-4712-B56F-2C1486966986}" type="presParOf" srcId="{D856A8E2-FD55-4647-91F1-80D01966CD84}" destId="{A1DC5BB7-D29B-4F83-99AB-A00E0960821F}" srcOrd="1" destOrd="0" presId="urn:microsoft.com/office/officeart/2018/2/layout/IconVerticalSolidList"/>
    <dgm:cxn modelId="{D02FC555-184D-486B-902C-D9AC4A7CD381}" type="presParOf" srcId="{D856A8E2-FD55-4647-91F1-80D01966CD84}" destId="{BE2883BC-76BA-4E19-8BF8-C316CA00ADF5}" srcOrd="2" destOrd="0" presId="urn:microsoft.com/office/officeart/2018/2/layout/IconVerticalSolidList"/>
    <dgm:cxn modelId="{B07725F3-921B-46F3-BCD8-186630BE5498}" type="presParOf" srcId="{BE2883BC-76BA-4E19-8BF8-C316CA00ADF5}" destId="{638A6866-3C7D-4189-BB02-61F5950E29AD}" srcOrd="0" destOrd="0" presId="urn:microsoft.com/office/officeart/2018/2/layout/IconVerticalSolidList"/>
    <dgm:cxn modelId="{571FE721-59B7-4847-BC47-ABE4D3BCCE96}" type="presParOf" srcId="{BE2883BC-76BA-4E19-8BF8-C316CA00ADF5}" destId="{A62DC417-93AF-4439-AE8A-EA3FCDF0F02B}" srcOrd="1" destOrd="0" presId="urn:microsoft.com/office/officeart/2018/2/layout/IconVerticalSolidList"/>
    <dgm:cxn modelId="{015A6AAB-A33E-4B05-B27C-D75BFD0ABF8A}" type="presParOf" srcId="{BE2883BC-76BA-4E19-8BF8-C316CA00ADF5}" destId="{AF9676D8-FE90-425B-A920-C395ABFB16D1}" srcOrd="2" destOrd="0" presId="urn:microsoft.com/office/officeart/2018/2/layout/IconVerticalSolidList"/>
    <dgm:cxn modelId="{652E5C90-280C-4BC5-9B2E-CED25B5E8CA9}" type="presParOf" srcId="{BE2883BC-76BA-4E19-8BF8-C316CA00ADF5}" destId="{6761C992-8D94-4333-B786-B25FCE300EEB}" srcOrd="3" destOrd="0" presId="urn:microsoft.com/office/officeart/2018/2/layout/IconVerticalSolidList"/>
    <dgm:cxn modelId="{C898AB34-43B9-4A53-987A-EBE5F61ED38B}" type="presParOf" srcId="{D856A8E2-FD55-4647-91F1-80D01966CD84}" destId="{954D5D0B-04AF-4A9A-8B78-02C434E2CBF4}" srcOrd="3" destOrd="0" presId="urn:microsoft.com/office/officeart/2018/2/layout/IconVerticalSolidList"/>
    <dgm:cxn modelId="{37971C49-1BC5-4651-AA54-C1AAA0AB5ED7}" type="presParOf" srcId="{D856A8E2-FD55-4647-91F1-80D01966CD84}" destId="{57B45D37-8DBC-4EDC-8969-2FBDC11D516E}" srcOrd="4" destOrd="0" presId="urn:microsoft.com/office/officeart/2018/2/layout/IconVerticalSolidList"/>
    <dgm:cxn modelId="{73470DE7-A6D3-4189-AD4B-24147DDAD47D}" type="presParOf" srcId="{57B45D37-8DBC-4EDC-8969-2FBDC11D516E}" destId="{F207AEEB-01A1-4084-ABA5-5833482D71A8}" srcOrd="0" destOrd="0" presId="urn:microsoft.com/office/officeart/2018/2/layout/IconVerticalSolidList"/>
    <dgm:cxn modelId="{6F4ADB77-A8A0-4C3C-B99C-7B964DA9CE28}" type="presParOf" srcId="{57B45D37-8DBC-4EDC-8969-2FBDC11D516E}" destId="{D5F5A614-6225-4233-99B0-F90452071D63}" srcOrd="1" destOrd="0" presId="urn:microsoft.com/office/officeart/2018/2/layout/IconVerticalSolidList"/>
    <dgm:cxn modelId="{04EF27DF-1B16-47A1-9D22-16A5ECB18533}" type="presParOf" srcId="{57B45D37-8DBC-4EDC-8969-2FBDC11D516E}" destId="{B011DEAC-7D8A-4F7C-B2D6-9A8FE506ED54}" srcOrd="2" destOrd="0" presId="urn:microsoft.com/office/officeart/2018/2/layout/IconVerticalSolidList"/>
    <dgm:cxn modelId="{0B888FC3-DE90-4486-B397-DCC13E2E6D17}" type="presParOf" srcId="{57B45D37-8DBC-4EDC-8969-2FBDC11D516E}" destId="{84F90247-D3B9-4659-81E8-2D4CA30FBF91}" srcOrd="3" destOrd="0" presId="urn:microsoft.com/office/officeart/2018/2/layout/IconVerticalSolidList"/>
    <dgm:cxn modelId="{92DEA512-E433-4218-BBDF-A52FCE3FF326}" type="presParOf" srcId="{D856A8E2-FD55-4647-91F1-80D01966CD84}" destId="{4A9BAF35-E505-43D3-8759-2A92A1D8B959}" srcOrd="5" destOrd="0" presId="urn:microsoft.com/office/officeart/2018/2/layout/IconVerticalSolidList"/>
    <dgm:cxn modelId="{8D81DE6D-BAB9-450B-A99C-924FB992F46C}" type="presParOf" srcId="{D856A8E2-FD55-4647-91F1-80D01966CD84}" destId="{7A19E541-112C-4EC8-9E59-CE2DACAA1BF5}" srcOrd="6" destOrd="0" presId="urn:microsoft.com/office/officeart/2018/2/layout/IconVerticalSolidList"/>
    <dgm:cxn modelId="{15B20FB2-6530-4758-8D6F-5232101A536B}" type="presParOf" srcId="{7A19E541-112C-4EC8-9E59-CE2DACAA1BF5}" destId="{2ECE0872-328E-4834-B92F-42E6CBF00B45}" srcOrd="0" destOrd="0" presId="urn:microsoft.com/office/officeart/2018/2/layout/IconVerticalSolidList"/>
    <dgm:cxn modelId="{514A5EBA-9DB3-4DF4-94CC-CE08D2158345}" type="presParOf" srcId="{7A19E541-112C-4EC8-9E59-CE2DACAA1BF5}" destId="{13101F74-9AAB-4DBC-9436-72A720C733AF}" srcOrd="1" destOrd="0" presId="urn:microsoft.com/office/officeart/2018/2/layout/IconVerticalSolidList"/>
    <dgm:cxn modelId="{829873AB-651C-465B-AF84-D13ADAF46965}" type="presParOf" srcId="{7A19E541-112C-4EC8-9E59-CE2DACAA1BF5}" destId="{2788645E-50C7-4F78-8F58-0BCAC492E779}" srcOrd="2" destOrd="0" presId="urn:microsoft.com/office/officeart/2018/2/layout/IconVerticalSolidList"/>
    <dgm:cxn modelId="{3A5A0B0A-B598-4860-B66D-F6E963845832}" type="presParOf" srcId="{7A19E541-112C-4EC8-9E59-CE2DACAA1BF5}" destId="{60B35969-4CA5-4867-BA95-B02AECAC2F53}" srcOrd="3" destOrd="0" presId="urn:microsoft.com/office/officeart/2018/2/layout/IconVerticalSolidList"/>
    <dgm:cxn modelId="{166B3DDD-D6F8-4CB7-B54B-BBF060EE990D}" type="presParOf" srcId="{D856A8E2-FD55-4647-91F1-80D01966CD84}" destId="{FCC51645-1018-41A4-BDB7-DE545D898544}" srcOrd="7" destOrd="0" presId="urn:microsoft.com/office/officeart/2018/2/layout/IconVerticalSolidList"/>
    <dgm:cxn modelId="{8C6DFEA2-E908-493E-9B05-F3077ED84337}" type="presParOf" srcId="{D856A8E2-FD55-4647-91F1-80D01966CD84}" destId="{1F0C8C45-5178-462A-8C9D-92508D81BC90}" srcOrd="8" destOrd="0" presId="urn:microsoft.com/office/officeart/2018/2/layout/IconVerticalSolidList"/>
    <dgm:cxn modelId="{BAF2935E-2BCD-43B9-B692-CB83AA117B81}" type="presParOf" srcId="{1F0C8C45-5178-462A-8C9D-92508D81BC90}" destId="{29965B2D-C2B3-4FB0-BFCF-ADAF62F42E16}" srcOrd="0" destOrd="0" presId="urn:microsoft.com/office/officeart/2018/2/layout/IconVerticalSolidList"/>
    <dgm:cxn modelId="{DC88CC72-4E0B-4ED3-9813-A4E2146820C7}" type="presParOf" srcId="{1F0C8C45-5178-462A-8C9D-92508D81BC90}" destId="{ADC7ADE0-DF37-4BAD-A6E9-D461F42CA711}" srcOrd="1" destOrd="0" presId="urn:microsoft.com/office/officeart/2018/2/layout/IconVerticalSolidList"/>
    <dgm:cxn modelId="{355736A0-CBA8-4131-B1BF-2BA6D78669E2}" type="presParOf" srcId="{1F0C8C45-5178-462A-8C9D-92508D81BC90}" destId="{8ECB5C8C-4CEC-4D4D-B0C6-CF6FFE5A6BB2}" srcOrd="2" destOrd="0" presId="urn:microsoft.com/office/officeart/2018/2/layout/IconVerticalSolidList"/>
    <dgm:cxn modelId="{040D6143-F5C7-4402-8291-2E3C6F8D2537}" type="presParOf" srcId="{1F0C8C45-5178-462A-8C9D-92508D81BC90}" destId="{8528AC4F-D55C-432B-8F81-F6E8AD84631B}" srcOrd="3" destOrd="0" presId="urn:microsoft.com/office/officeart/2018/2/layout/IconVerticalSolidList"/>
    <dgm:cxn modelId="{5A1BBA0E-6FE4-4858-924B-6D2E701AC9B9}" type="presParOf" srcId="{D856A8E2-FD55-4647-91F1-80D01966CD84}" destId="{4A8A908C-E48C-42C4-9A9F-659747D763A2}" srcOrd="9" destOrd="0" presId="urn:microsoft.com/office/officeart/2018/2/layout/IconVerticalSolidList"/>
    <dgm:cxn modelId="{36823203-4FF2-4D12-A84A-F5D02C18A090}" type="presParOf" srcId="{D856A8E2-FD55-4647-91F1-80D01966CD84}" destId="{5C00B43D-40F1-4EB7-8E77-F2AA958F6FD9}" srcOrd="10" destOrd="0" presId="urn:microsoft.com/office/officeart/2018/2/layout/IconVerticalSolidList"/>
    <dgm:cxn modelId="{DEFE8960-4359-45E2-943D-BA9FD15A4C73}" type="presParOf" srcId="{5C00B43D-40F1-4EB7-8E77-F2AA958F6FD9}" destId="{4BFF8C0F-23EE-4814-9334-D1BF1896DC30}" srcOrd="0" destOrd="0" presId="urn:microsoft.com/office/officeart/2018/2/layout/IconVerticalSolidList"/>
    <dgm:cxn modelId="{C9AC4E60-C367-4D44-A785-6A59B03B33FC}" type="presParOf" srcId="{5C00B43D-40F1-4EB7-8E77-F2AA958F6FD9}" destId="{8AF32979-7360-4925-879C-96C06FCFA0F2}" srcOrd="1" destOrd="0" presId="urn:microsoft.com/office/officeart/2018/2/layout/IconVerticalSolidList"/>
    <dgm:cxn modelId="{70E51D73-1B58-4538-8241-0AEDCC87B869}" type="presParOf" srcId="{5C00B43D-40F1-4EB7-8E77-F2AA958F6FD9}" destId="{87153D7E-1EE9-41A7-86FE-5B276E79A33A}" srcOrd="2" destOrd="0" presId="urn:microsoft.com/office/officeart/2018/2/layout/IconVerticalSolidList"/>
    <dgm:cxn modelId="{4D19D069-7BC0-473E-8EAC-C591B84373DA}" type="presParOf" srcId="{5C00B43D-40F1-4EB7-8E77-F2AA958F6FD9}" destId="{482FEE9F-1737-4D68-B440-35867A7C4A73}" srcOrd="3" destOrd="0" presId="urn:microsoft.com/office/officeart/2018/2/layout/IconVerticalSolidList"/>
    <dgm:cxn modelId="{FAC789B6-30AE-479E-AA9B-5846E48E7062}" type="presParOf" srcId="{D856A8E2-FD55-4647-91F1-80D01966CD84}" destId="{67FDB3C3-6D19-45D2-ABE6-7293E1FFDD10}" srcOrd="11" destOrd="0" presId="urn:microsoft.com/office/officeart/2018/2/layout/IconVerticalSolidList"/>
    <dgm:cxn modelId="{E7100B19-B4E0-497C-99D4-8050D1D8F099}" type="presParOf" srcId="{D856A8E2-FD55-4647-91F1-80D01966CD84}" destId="{4DF5104B-1E6A-4E71-BD8F-BF4988854B91}" srcOrd="12" destOrd="0" presId="urn:microsoft.com/office/officeart/2018/2/layout/IconVerticalSolidList"/>
    <dgm:cxn modelId="{4099DE95-7E9A-4460-BCB9-FD75DE2083BE}" type="presParOf" srcId="{4DF5104B-1E6A-4E71-BD8F-BF4988854B91}" destId="{F1EA868C-1637-4782-B71E-12034204C7EE}" srcOrd="0" destOrd="0" presId="urn:microsoft.com/office/officeart/2018/2/layout/IconVerticalSolidList"/>
    <dgm:cxn modelId="{F86257B3-0FE6-4744-91A0-4E5D920DDBBD}" type="presParOf" srcId="{4DF5104B-1E6A-4E71-BD8F-BF4988854B91}" destId="{36496698-97DC-48A8-99E9-5DD3A92E0FFF}" srcOrd="1" destOrd="0" presId="urn:microsoft.com/office/officeart/2018/2/layout/IconVerticalSolidList"/>
    <dgm:cxn modelId="{EC4D1855-D318-430E-B3DE-F7D2E3F1E651}" type="presParOf" srcId="{4DF5104B-1E6A-4E71-BD8F-BF4988854B91}" destId="{642D2F78-B6DF-43EE-8F1A-82B021978892}" srcOrd="2" destOrd="0" presId="urn:microsoft.com/office/officeart/2018/2/layout/IconVerticalSolidList"/>
    <dgm:cxn modelId="{00ED0741-8769-4E63-8535-6079CD7F2272}" type="presParOf" srcId="{4DF5104B-1E6A-4E71-BD8F-BF4988854B91}" destId="{6E439EAD-FE95-4779-9329-ED124646D8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550BB-60C7-4307-9957-EE4A5A4AA5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2289E-8694-414B-A6F2-9F1D97314C98}">
      <dgm:prSet/>
      <dgm:spPr/>
      <dgm:t>
        <a:bodyPr/>
        <a:lstStyle/>
        <a:p>
          <a:r>
            <a:rPr lang="en-IN" b="0" i="0"/>
            <a:t>Reproducibility is essential for scalability</a:t>
          </a:r>
          <a:endParaRPr lang="en-US"/>
        </a:p>
      </dgm:t>
    </dgm:pt>
    <dgm:pt modelId="{1F59E679-5CDD-4462-AFA5-A54469A481F6}" type="parTrans" cxnId="{853977B3-776C-454A-8AC9-355F45AC2A04}">
      <dgm:prSet/>
      <dgm:spPr/>
      <dgm:t>
        <a:bodyPr/>
        <a:lstStyle/>
        <a:p>
          <a:endParaRPr lang="en-US"/>
        </a:p>
      </dgm:t>
    </dgm:pt>
    <dgm:pt modelId="{663DDD0E-705F-4DC4-94E5-01D08F14F715}" type="sibTrans" cxnId="{853977B3-776C-454A-8AC9-355F45AC2A04}">
      <dgm:prSet/>
      <dgm:spPr/>
      <dgm:t>
        <a:bodyPr/>
        <a:lstStyle/>
        <a:p>
          <a:endParaRPr lang="en-US"/>
        </a:p>
      </dgm:t>
    </dgm:pt>
    <dgm:pt modelId="{48A0B403-8AF9-4102-965D-9E6564D922A3}">
      <dgm:prSet/>
      <dgm:spPr/>
      <dgm:t>
        <a:bodyPr/>
        <a:lstStyle/>
        <a:p>
          <a:r>
            <a:rPr lang="en-IN" b="0" i="0"/>
            <a:t>as it ensures that the project can be deployed on a large scale with consistent results</a:t>
          </a:r>
          <a:endParaRPr lang="en-US"/>
        </a:p>
      </dgm:t>
    </dgm:pt>
    <dgm:pt modelId="{E6FBE43F-036A-4F53-871A-36A8BAF82E0E}" type="parTrans" cxnId="{54B32490-26B5-48D8-BD93-04918E9B2415}">
      <dgm:prSet/>
      <dgm:spPr/>
      <dgm:t>
        <a:bodyPr/>
        <a:lstStyle/>
        <a:p>
          <a:endParaRPr lang="en-US"/>
        </a:p>
      </dgm:t>
    </dgm:pt>
    <dgm:pt modelId="{6FFCAD69-E3C6-48F5-9AD4-6A78031739AE}" type="sibTrans" cxnId="{54B32490-26B5-48D8-BD93-04918E9B2415}">
      <dgm:prSet/>
      <dgm:spPr/>
      <dgm:t>
        <a:bodyPr/>
        <a:lstStyle/>
        <a:p>
          <a:endParaRPr lang="en-US"/>
        </a:p>
      </dgm:t>
    </dgm:pt>
    <dgm:pt modelId="{1A38CA34-1514-4F87-8A2D-5FA1C8E0753C}">
      <dgm:prSet/>
      <dgm:spPr/>
      <dgm:t>
        <a:bodyPr/>
        <a:lstStyle/>
        <a:p>
          <a:r>
            <a:rPr lang="en-IN" b="0" i="0"/>
            <a:t>It also promotes collaboration</a:t>
          </a:r>
          <a:endParaRPr lang="en-US"/>
        </a:p>
      </dgm:t>
    </dgm:pt>
    <dgm:pt modelId="{248B17ED-801A-4247-BA4D-BFE5FD8EB38B}" type="parTrans" cxnId="{632170D8-C2FA-4E1F-B97B-40876F47CF98}">
      <dgm:prSet/>
      <dgm:spPr/>
      <dgm:t>
        <a:bodyPr/>
        <a:lstStyle/>
        <a:p>
          <a:endParaRPr lang="en-US"/>
        </a:p>
      </dgm:t>
    </dgm:pt>
    <dgm:pt modelId="{EEAC8AA5-9566-4BDC-9BC7-B65D8A0AA183}" type="sibTrans" cxnId="{632170D8-C2FA-4E1F-B97B-40876F47CF98}">
      <dgm:prSet/>
      <dgm:spPr/>
      <dgm:t>
        <a:bodyPr/>
        <a:lstStyle/>
        <a:p>
          <a:endParaRPr lang="en-US"/>
        </a:p>
      </dgm:t>
    </dgm:pt>
    <dgm:pt modelId="{B08EEB44-DC9E-4C72-A286-ED33A6D7A500}">
      <dgm:prSet/>
      <dgm:spPr/>
      <dgm:t>
        <a:bodyPr/>
        <a:lstStyle/>
        <a:p>
          <a:r>
            <a:rPr lang="en-IN" b="0" i="0"/>
            <a:t>enables long-term growth for the project</a:t>
          </a:r>
          <a:endParaRPr lang="en-US"/>
        </a:p>
      </dgm:t>
    </dgm:pt>
    <dgm:pt modelId="{AC3BF861-5200-47C3-8753-05517D501463}" type="parTrans" cxnId="{9812A75E-6641-48B6-A99E-078F6C9CEAF2}">
      <dgm:prSet/>
      <dgm:spPr/>
      <dgm:t>
        <a:bodyPr/>
        <a:lstStyle/>
        <a:p>
          <a:endParaRPr lang="en-US"/>
        </a:p>
      </dgm:t>
    </dgm:pt>
    <dgm:pt modelId="{86728B69-1F3C-43E8-88D1-2AA3C939EA55}" type="sibTrans" cxnId="{9812A75E-6641-48B6-A99E-078F6C9CEAF2}">
      <dgm:prSet/>
      <dgm:spPr/>
      <dgm:t>
        <a:bodyPr/>
        <a:lstStyle/>
        <a:p>
          <a:endParaRPr lang="en-US"/>
        </a:p>
      </dgm:t>
    </dgm:pt>
    <dgm:pt modelId="{C172B20D-F2BC-4147-B434-27D66E1C8874}">
      <dgm:prSet/>
      <dgm:spPr/>
      <dgm:t>
        <a:bodyPr/>
        <a:lstStyle/>
        <a:p>
          <a:r>
            <a:rPr lang="en-IN" b="0" i="0" dirty="0"/>
            <a:t>and helps establish institutional knowledge</a:t>
          </a:r>
          <a:endParaRPr lang="en-US" dirty="0"/>
        </a:p>
      </dgm:t>
    </dgm:pt>
    <dgm:pt modelId="{C3DCC224-C8D9-43C5-BDDB-2A987AA3164C}" type="parTrans" cxnId="{217FAA0B-F960-4CAB-BD6B-566244E752EB}">
      <dgm:prSet/>
      <dgm:spPr/>
      <dgm:t>
        <a:bodyPr/>
        <a:lstStyle/>
        <a:p>
          <a:endParaRPr lang="en-US"/>
        </a:p>
      </dgm:t>
    </dgm:pt>
    <dgm:pt modelId="{ED48E714-E641-407D-AE13-521FDF450B7C}" type="sibTrans" cxnId="{217FAA0B-F960-4CAB-BD6B-566244E752EB}">
      <dgm:prSet/>
      <dgm:spPr/>
      <dgm:t>
        <a:bodyPr/>
        <a:lstStyle/>
        <a:p>
          <a:endParaRPr lang="en-US"/>
        </a:p>
      </dgm:t>
    </dgm:pt>
    <dgm:pt modelId="{F790E4D7-D9DE-3545-9896-CA6BE455CDE8}" type="pres">
      <dgm:prSet presAssocID="{1FF550BB-60C7-4307-9957-EE4A5A4AA569}" presName="linear" presStyleCnt="0">
        <dgm:presLayoutVars>
          <dgm:animLvl val="lvl"/>
          <dgm:resizeHandles val="exact"/>
        </dgm:presLayoutVars>
      </dgm:prSet>
      <dgm:spPr/>
    </dgm:pt>
    <dgm:pt modelId="{879DEF42-130E-5D40-AAE6-3EF3C2545AF7}" type="pres">
      <dgm:prSet presAssocID="{E3B2289E-8694-414B-A6F2-9F1D97314C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684892-46C1-AF45-8541-C8020DEB11EF}" type="pres">
      <dgm:prSet presAssocID="{663DDD0E-705F-4DC4-94E5-01D08F14F715}" presName="spacer" presStyleCnt="0"/>
      <dgm:spPr/>
    </dgm:pt>
    <dgm:pt modelId="{B3F532B6-DCD7-864C-BA96-52B62DF44B32}" type="pres">
      <dgm:prSet presAssocID="{48A0B403-8AF9-4102-965D-9E6564D922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771BFE-25F7-E143-9843-CBFF590E8730}" type="pres">
      <dgm:prSet presAssocID="{6FFCAD69-E3C6-48F5-9AD4-6A78031739AE}" presName="spacer" presStyleCnt="0"/>
      <dgm:spPr/>
    </dgm:pt>
    <dgm:pt modelId="{B8E87809-058D-0B42-8B24-DFD41D153853}" type="pres">
      <dgm:prSet presAssocID="{1A38CA34-1514-4F87-8A2D-5FA1C8E075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5E70BC-9812-FA4E-AF1D-5AED3D83924C}" type="pres">
      <dgm:prSet presAssocID="{EEAC8AA5-9566-4BDC-9BC7-B65D8A0AA183}" presName="spacer" presStyleCnt="0"/>
      <dgm:spPr/>
    </dgm:pt>
    <dgm:pt modelId="{2BE6D73B-81A8-AB41-8006-3211F9598042}" type="pres">
      <dgm:prSet presAssocID="{B08EEB44-DC9E-4C72-A286-ED33A6D7A5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BC90AD-D161-4C4F-BCF2-E10F19D8C350}" type="pres">
      <dgm:prSet presAssocID="{86728B69-1F3C-43E8-88D1-2AA3C939EA55}" presName="spacer" presStyleCnt="0"/>
      <dgm:spPr/>
    </dgm:pt>
    <dgm:pt modelId="{CD48EDEF-3B66-914E-AA4C-F4948676CF77}" type="pres">
      <dgm:prSet presAssocID="{C172B20D-F2BC-4147-B434-27D66E1C88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B21300-179B-E14C-980C-B4DDE8A2CE85}" type="presOf" srcId="{E3B2289E-8694-414B-A6F2-9F1D97314C98}" destId="{879DEF42-130E-5D40-AAE6-3EF3C2545AF7}" srcOrd="0" destOrd="0" presId="urn:microsoft.com/office/officeart/2005/8/layout/vList2"/>
    <dgm:cxn modelId="{2842C70A-1A3F-B042-B2E6-44F8019DFA5F}" type="presOf" srcId="{C172B20D-F2BC-4147-B434-27D66E1C8874}" destId="{CD48EDEF-3B66-914E-AA4C-F4948676CF77}" srcOrd="0" destOrd="0" presId="urn:microsoft.com/office/officeart/2005/8/layout/vList2"/>
    <dgm:cxn modelId="{217FAA0B-F960-4CAB-BD6B-566244E752EB}" srcId="{1FF550BB-60C7-4307-9957-EE4A5A4AA569}" destId="{C172B20D-F2BC-4147-B434-27D66E1C8874}" srcOrd="4" destOrd="0" parTransId="{C3DCC224-C8D9-43C5-BDDB-2A987AA3164C}" sibTransId="{ED48E714-E641-407D-AE13-521FDF450B7C}"/>
    <dgm:cxn modelId="{34730647-53BE-B341-9DB4-262E9266AA0F}" type="presOf" srcId="{B08EEB44-DC9E-4C72-A286-ED33A6D7A500}" destId="{2BE6D73B-81A8-AB41-8006-3211F9598042}" srcOrd="0" destOrd="0" presId="urn:microsoft.com/office/officeart/2005/8/layout/vList2"/>
    <dgm:cxn modelId="{9812A75E-6641-48B6-A99E-078F6C9CEAF2}" srcId="{1FF550BB-60C7-4307-9957-EE4A5A4AA569}" destId="{B08EEB44-DC9E-4C72-A286-ED33A6D7A500}" srcOrd="3" destOrd="0" parTransId="{AC3BF861-5200-47C3-8753-05517D501463}" sibTransId="{86728B69-1F3C-43E8-88D1-2AA3C939EA55}"/>
    <dgm:cxn modelId="{E4F8D87E-4D26-684C-BC47-4ECCD169B860}" type="presOf" srcId="{48A0B403-8AF9-4102-965D-9E6564D922A3}" destId="{B3F532B6-DCD7-864C-BA96-52B62DF44B32}" srcOrd="0" destOrd="0" presId="urn:microsoft.com/office/officeart/2005/8/layout/vList2"/>
    <dgm:cxn modelId="{A827A27F-CE1C-D245-824E-22D652938571}" type="presOf" srcId="{1A38CA34-1514-4F87-8A2D-5FA1C8E0753C}" destId="{B8E87809-058D-0B42-8B24-DFD41D153853}" srcOrd="0" destOrd="0" presId="urn:microsoft.com/office/officeart/2005/8/layout/vList2"/>
    <dgm:cxn modelId="{54B32490-26B5-48D8-BD93-04918E9B2415}" srcId="{1FF550BB-60C7-4307-9957-EE4A5A4AA569}" destId="{48A0B403-8AF9-4102-965D-9E6564D922A3}" srcOrd="1" destOrd="0" parTransId="{E6FBE43F-036A-4F53-871A-36A8BAF82E0E}" sibTransId="{6FFCAD69-E3C6-48F5-9AD4-6A78031739AE}"/>
    <dgm:cxn modelId="{853977B3-776C-454A-8AC9-355F45AC2A04}" srcId="{1FF550BB-60C7-4307-9957-EE4A5A4AA569}" destId="{E3B2289E-8694-414B-A6F2-9F1D97314C98}" srcOrd="0" destOrd="0" parTransId="{1F59E679-5CDD-4462-AFA5-A54469A481F6}" sibTransId="{663DDD0E-705F-4DC4-94E5-01D08F14F715}"/>
    <dgm:cxn modelId="{632170D8-C2FA-4E1F-B97B-40876F47CF98}" srcId="{1FF550BB-60C7-4307-9957-EE4A5A4AA569}" destId="{1A38CA34-1514-4F87-8A2D-5FA1C8E0753C}" srcOrd="2" destOrd="0" parTransId="{248B17ED-801A-4247-BA4D-BFE5FD8EB38B}" sibTransId="{EEAC8AA5-9566-4BDC-9BC7-B65D8A0AA183}"/>
    <dgm:cxn modelId="{DFC18AF4-E5FD-484B-A233-56C4C70210F2}" type="presOf" srcId="{1FF550BB-60C7-4307-9957-EE4A5A4AA569}" destId="{F790E4D7-D9DE-3545-9896-CA6BE455CDE8}" srcOrd="0" destOrd="0" presId="urn:microsoft.com/office/officeart/2005/8/layout/vList2"/>
    <dgm:cxn modelId="{272C27EA-17D6-3F4E-BBE5-00FC58A85EB9}" type="presParOf" srcId="{F790E4D7-D9DE-3545-9896-CA6BE455CDE8}" destId="{879DEF42-130E-5D40-AAE6-3EF3C2545AF7}" srcOrd="0" destOrd="0" presId="urn:microsoft.com/office/officeart/2005/8/layout/vList2"/>
    <dgm:cxn modelId="{0A408A45-CEC6-8640-9C04-CC3DA1E31AF5}" type="presParOf" srcId="{F790E4D7-D9DE-3545-9896-CA6BE455CDE8}" destId="{DA684892-46C1-AF45-8541-C8020DEB11EF}" srcOrd="1" destOrd="0" presId="urn:microsoft.com/office/officeart/2005/8/layout/vList2"/>
    <dgm:cxn modelId="{8DED6825-61F2-9043-A7F6-6B75D9848CB0}" type="presParOf" srcId="{F790E4D7-D9DE-3545-9896-CA6BE455CDE8}" destId="{B3F532B6-DCD7-864C-BA96-52B62DF44B32}" srcOrd="2" destOrd="0" presId="urn:microsoft.com/office/officeart/2005/8/layout/vList2"/>
    <dgm:cxn modelId="{8344DECA-B67B-7F4D-8A49-FAC9B4501D68}" type="presParOf" srcId="{F790E4D7-D9DE-3545-9896-CA6BE455CDE8}" destId="{E7771BFE-25F7-E143-9843-CBFF590E8730}" srcOrd="3" destOrd="0" presId="urn:microsoft.com/office/officeart/2005/8/layout/vList2"/>
    <dgm:cxn modelId="{46C7D592-2CBC-D741-A575-66353D2B9F88}" type="presParOf" srcId="{F790E4D7-D9DE-3545-9896-CA6BE455CDE8}" destId="{B8E87809-058D-0B42-8B24-DFD41D153853}" srcOrd="4" destOrd="0" presId="urn:microsoft.com/office/officeart/2005/8/layout/vList2"/>
    <dgm:cxn modelId="{1816EBB0-D50F-034F-88AD-0F01CB423C1C}" type="presParOf" srcId="{F790E4D7-D9DE-3545-9896-CA6BE455CDE8}" destId="{275E70BC-9812-FA4E-AF1D-5AED3D83924C}" srcOrd="5" destOrd="0" presId="urn:microsoft.com/office/officeart/2005/8/layout/vList2"/>
    <dgm:cxn modelId="{016399F0-5974-A44E-BE80-B89019F2F6F4}" type="presParOf" srcId="{F790E4D7-D9DE-3545-9896-CA6BE455CDE8}" destId="{2BE6D73B-81A8-AB41-8006-3211F9598042}" srcOrd="6" destOrd="0" presId="urn:microsoft.com/office/officeart/2005/8/layout/vList2"/>
    <dgm:cxn modelId="{1C7C1026-68E6-3843-8816-E84854AF0206}" type="presParOf" srcId="{F790E4D7-D9DE-3545-9896-CA6BE455CDE8}" destId="{A7BC90AD-D161-4C4F-BCF2-E10F19D8C350}" srcOrd="7" destOrd="0" presId="urn:microsoft.com/office/officeart/2005/8/layout/vList2"/>
    <dgm:cxn modelId="{F78A87D1-7499-C440-98ED-B283C823D4A3}" type="presParOf" srcId="{F790E4D7-D9DE-3545-9896-CA6BE455CDE8}" destId="{CD48EDEF-3B66-914E-AA4C-F4948676CF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29603A-A543-49AF-9DDA-F013EF641B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711EC7-4AA1-44E2-9FD5-328C61E3FB2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code</a:t>
          </a:r>
          <a:endParaRPr lang="en-US"/>
        </a:p>
      </dgm:t>
    </dgm:pt>
    <dgm:pt modelId="{0277CDD2-8073-4348-A5AA-19692CD31550}" type="parTrans" cxnId="{F69AE47A-CBF5-4E0A-8D7C-F2EC405396C3}">
      <dgm:prSet/>
      <dgm:spPr/>
      <dgm:t>
        <a:bodyPr/>
        <a:lstStyle/>
        <a:p>
          <a:endParaRPr lang="en-US"/>
        </a:p>
      </dgm:t>
    </dgm:pt>
    <dgm:pt modelId="{E3390DAB-C1D2-4CD2-B120-6A59D247BF71}" type="sibTrans" cxnId="{F69AE47A-CBF5-4E0A-8D7C-F2EC405396C3}">
      <dgm:prSet/>
      <dgm:spPr/>
      <dgm:t>
        <a:bodyPr/>
        <a:lstStyle/>
        <a:p>
          <a:endParaRPr lang="en-US"/>
        </a:p>
      </dgm:t>
    </dgm:pt>
    <dgm:pt modelId="{BE2A6459-C66F-49DA-802B-44C1ACA646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</a:t>
          </a:r>
          <a:endParaRPr lang="en-US"/>
        </a:p>
      </dgm:t>
    </dgm:pt>
    <dgm:pt modelId="{4E91D33C-4436-443A-BE6D-BCD8059734B4}" type="parTrans" cxnId="{5B28E224-0E2D-44CD-A8D9-8395B9701AD2}">
      <dgm:prSet/>
      <dgm:spPr/>
      <dgm:t>
        <a:bodyPr/>
        <a:lstStyle/>
        <a:p>
          <a:endParaRPr lang="en-US"/>
        </a:p>
      </dgm:t>
    </dgm:pt>
    <dgm:pt modelId="{C928FA4B-BF2A-4631-93DF-6CC52FF26F65}" type="sibTrans" cxnId="{5B28E224-0E2D-44CD-A8D9-8395B9701AD2}">
      <dgm:prSet/>
      <dgm:spPr/>
      <dgm:t>
        <a:bodyPr/>
        <a:lstStyle/>
        <a:p>
          <a:endParaRPr lang="en-US"/>
        </a:p>
      </dgm:t>
    </dgm:pt>
    <dgm:pt modelId="{D2BD1A11-EECD-4C5C-B7A8-3AB2F743FA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environment</a:t>
          </a:r>
          <a:endParaRPr lang="en-US"/>
        </a:p>
      </dgm:t>
    </dgm:pt>
    <dgm:pt modelId="{E791BD0D-8372-405D-8074-F173D9930D46}" type="parTrans" cxnId="{41CD9280-77DA-4486-BB72-7CB544B1BA29}">
      <dgm:prSet/>
      <dgm:spPr/>
      <dgm:t>
        <a:bodyPr/>
        <a:lstStyle/>
        <a:p>
          <a:endParaRPr lang="en-US"/>
        </a:p>
      </dgm:t>
    </dgm:pt>
    <dgm:pt modelId="{E95ABD97-4BB7-4E82-B377-6E356FC18A39}" type="sibTrans" cxnId="{41CD9280-77DA-4486-BB72-7CB544B1BA29}">
      <dgm:prSet/>
      <dgm:spPr/>
      <dgm:t>
        <a:bodyPr/>
        <a:lstStyle/>
        <a:p>
          <a:endParaRPr lang="en-US"/>
        </a:p>
      </dgm:t>
    </dgm:pt>
    <dgm:pt modelId="{42E864AF-F6A9-409F-8AC8-696E93620056}" type="pres">
      <dgm:prSet presAssocID="{4429603A-A543-49AF-9DDA-F013EF641BCE}" presName="root" presStyleCnt="0">
        <dgm:presLayoutVars>
          <dgm:dir/>
          <dgm:resizeHandles val="exact"/>
        </dgm:presLayoutVars>
      </dgm:prSet>
      <dgm:spPr/>
    </dgm:pt>
    <dgm:pt modelId="{34B1C83D-6194-4493-9FB9-969778C09D0C}" type="pres">
      <dgm:prSet presAssocID="{D4711EC7-4AA1-44E2-9FD5-328C61E3FB2A}" presName="compNode" presStyleCnt="0"/>
      <dgm:spPr/>
    </dgm:pt>
    <dgm:pt modelId="{7E076A3D-627F-4CFC-B5A6-03C9050A6044}" type="pres">
      <dgm:prSet presAssocID="{D4711EC7-4AA1-44E2-9FD5-328C61E3FB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792EA4A-54A9-4B6C-8263-C901C1C7B643}" type="pres">
      <dgm:prSet presAssocID="{D4711EC7-4AA1-44E2-9FD5-328C61E3FB2A}" presName="spaceRect" presStyleCnt="0"/>
      <dgm:spPr/>
    </dgm:pt>
    <dgm:pt modelId="{9B72FDF4-79B9-436A-A610-0E2EB2163FB4}" type="pres">
      <dgm:prSet presAssocID="{D4711EC7-4AA1-44E2-9FD5-328C61E3FB2A}" presName="textRect" presStyleLbl="revTx" presStyleIdx="0" presStyleCnt="3">
        <dgm:presLayoutVars>
          <dgm:chMax val="1"/>
          <dgm:chPref val="1"/>
        </dgm:presLayoutVars>
      </dgm:prSet>
      <dgm:spPr/>
    </dgm:pt>
    <dgm:pt modelId="{3E043300-C978-47CC-B4B6-E3AAF5D16029}" type="pres">
      <dgm:prSet presAssocID="{E3390DAB-C1D2-4CD2-B120-6A59D247BF71}" presName="sibTrans" presStyleCnt="0"/>
      <dgm:spPr/>
    </dgm:pt>
    <dgm:pt modelId="{FD185C65-5CA4-405A-B187-89DB502D92F7}" type="pres">
      <dgm:prSet presAssocID="{BE2A6459-C66F-49DA-802B-44C1ACA646B7}" presName="compNode" presStyleCnt="0"/>
      <dgm:spPr/>
    </dgm:pt>
    <dgm:pt modelId="{5938446E-FF1E-47B3-B00B-C5780FA60FD1}" type="pres">
      <dgm:prSet presAssocID="{BE2A6459-C66F-49DA-802B-44C1ACA646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069793-D0C0-4821-A5E6-FE3FE6F05F62}" type="pres">
      <dgm:prSet presAssocID="{BE2A6459-C66F-49DA-802B-44C1ACA646B7}" presName="spaceRect" presStyleCnt="0"/>
      <dgm:spPr/>
    </dgm:pt>
    <dgm:pt modelId="{933E8EFE-1F0F-40B2-80BA-20A30AF447BB}" type="pres">
      <dgm:prSet presAssocID="{BE2A6459-C66F-49DA-802B-44C1ACA646B7}" presName="textRect" presStyleLbl="revTx" presStyleIdx="1" presStyleCnt="3">
        <dgm:presLayoutVars>
          <dgm:chMax val="1"/>
          <dgm:chPref val="1"/>
        </dgm:presLayoutVars>
      </dgm:prSet>
      <dgm:spPr/>
    </dgm:pt>
    <dgm:pt modelId="{86CC25AB-BCD2-48A7-95EB-AA21A0F49DE8}" type="pres">
      <dgm:prSet presAssocID="{C928FA4B-BF2A-4631-93DF-6CC52FF26F65}" presName="sibTrans" presStyleCnt="0"/>
      <dgm:spPr/>
    </dgm:pt>
    <dgm:pt modelId="{BEC8C88D-5D4B-4C9E-AE12-4E5ECDBDE566}" type="pres">
      <dgm:prSet presAssocID="{D2BD1A11-EECD-4C5C-B7A8-3AB2F743FA52}" presName="compNode" presStyleCnt="0"/>
      <dgm:spPr/>
    </dgm:pt>
    <dgm:pt modelId="{EB6BC6CF-8891-4506-AC20-F747C7E6532A}" type="pres">
      <dgm:prSet presAssocID="{D2BD1A11-EECD-4C5C-B7A8-3AB2F743FA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20B530D3-43C0-4362-BB8C-30B04EA01AF1}" type="pres">
      <dgm:prSet presAssocID="{D2BD1A11-EECD-4C5C-B7A8-3AB2F743FA52}" presName="spaceRect" presStyleCnt="0"/>
      <dgm:spPr/>
    </dgm:pt>
    <dgm:pt modelId="{92DAFDAD-2CD2-4983-B590-3A691838F930}" type="pres">
      <dgm:prSet presAssocID="{D2BD1A11-EECD-4C5C-B7A8-3AB2F743FA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28E224-0E2D-44CD-A8D9-8395B9701AD2}" srcId="{4429603A-A543-49AF-9DDA-F013EF641BCE}" destId="{BE2A6459-C66F-49DA-802B-44C1ACA646B7}" srcOrd="1" destOrd="0" parTransId="{4E91D33C-4436-443A-BE6D-BCD8059734B4}" sibTransId="{C928FA4B-BF2A-4631-93DF-6CC52FF26F65}"/>
    <dgm:cxn modelId="{F69AE47A-CBF5-4E0A-8D7C-F2EC405396C3}" srcId="{4429603A-A543-49AF-9DDA-F013EF641BCE}" destId="{D4711EC7-4AA1-44E2-9FD5-328C61E3FB2A}" srcOrd="0" destOrd="0" parTransId="{0277CDD2-8073-4348-A5AA-19692CD31550}" sibTransId="{E3390DAB-C1D2-4CD2-B120-6A59D247BF71}"/>
    <dgm:cxn modelId="{41CD9280-77DA-4486-BB72-7CB544B1BA29}" srcId="{4429603A-A543-49AF-9DDA-F013EF641BCE}" destId="{D2BD1A11-EECD-4C5C-B7A8-3AB2F743FA52}" srcOrd="2" destOrd="0" parTransId="{E791BD0D-8372-405D-8074-F173D9930D46}" sibTransId="{E95ABD97-4BB7-4E82-B377-6E356FC18A39}"/>
    <dgm:cxn modelId="{AB9FE088-90AB-0448-802C-40D42B84F4C7}" type="presOf" srcId="{4429603A-A543-49AF-9DDA-F013EF641BCE}" destId="{42E864AF-F6A9-409F-8AC8-696E93620056}" srcOrd="0" destOrd="0" presId="urn:microsoft.com/office/officeart/2018/2/layout/IconLabelList"/>
    <dgm:cxn modelId="{B3B2478C-609A-D44F-AC56-8DFDA7ED8F90}" type="presOf" srcId="{D4711EC7-4AA1-44E2-9FD5-328C61E3FB2A}" destId="{9B72FDF4-79B9-436A-A610-0E2EB2163FB4}" srcOrd="0" destOrd="0" presId="urn:microsoft.com/office/officeart/2018/2/layout/IconLabelList"/>
    <dgm:cxn modelId="{D8EBE5C3-7C52-5047-A5C6-A95C3D1139A3}" type="presOf" srcId="{BE2A6459-C66F-49DA-802B-44C1ACA646B7}" destId="{933E8EFE-1F0F-40B2-80BA-20A30AF447BB}" srcOrd="0" destOrd="0" presId="urn:microsoft.com/office/officeart/2018/2/layout/IconLabelList"/>
    <dgm:cxn modelId="{1DFF46E9-A2E5-084F-A15C-5FE572EE0CA2}" type="presOf" srcId="{D2BD1A11-EECD-4C5C-B7A8-3AB2F743FA52}" destId="{92DAFDAD-2CD2-4983-B590-3A691838F930}" srcOrd="0" destOrd="0" presId="urn:microsoft.com/office/officeart/2018/2/layout/IconLabelList"/>
    <dgm:cxn modelId="{DD6978A6-2ED9-3D4C-A9D8-191E4EEFB676}" type="presParOf" srcId="{42E864AF-F6A9-409F-8AC8-696E93620056}" destId="{34B1C83D-6194-4493-9FB9-969778C09D0C}" srcOrd="0" destOrd="0" presId="urn:microsoft.com/office/officeart/2018/2/layout/IconLabelList"/>
    <dgm:cxn modelId="{839279C2-4773-2540-894C-C2C9F8052EC0}" type="presParOf" srcId="{34B1C83D-6194-4493-9FB9-969778C09D0C}" destId="{7E076A3D-627F-4CFC-B5A6-03C9050A6044}" srcOrd="0" destOrd="0" presId="urn:microsoft.com/office/officeart/2018/2/layout/IconLabelList"/>
    <dgm:cxn modelId="{F9A7DC94-7BDA-284E-93D6-677126BC9C73}" type="presParOf" srcId="{34B1C83D-6194-4493-9FB9-969778C09D0C}" destId="{F792EA4A-54A9-4B6C-8263-C901C1C7B643}" srcOrd="1" destOrd="0" presId="urn:microsoft.com/office/officeart/2018/2/layout/IconLabelList"/>
    <dgm:cxn modelId="{D9878348-3AD2-DA41-9420-9259DDFE8FA9}" type="presParOf" srcId="{34B1C83D-6194-4493-9FB9-969778C09D0C}" destId="{9B72FDF4-79B9-436A-A610-0E2EB2163FB4}" srcOrd="2" destOrd="0" presId="urn:microsoft.com/office/officeart/2018/2/layout/IconLabelList"/>
    <dgm:cxn modelId="{8E71BAE7-63EC-8748-AEE9-854931C34F2D}" type="presParOf" srcId="{42E864AF-F6A9-409F-8AC8-696E93620056}" destId="{3E043300-C978-47CC-B4B6-E3AAF5D16029}" srcOrd="1" destOrd="0" presId="urn:microsoft.com/office/officeart/2018/2/layout/IconLabelList"/>
    <dgm:cxn modelId="{F87059BB-2DEF-A94F-B32B-C4F54E605D36}" type="presParOf" srcId="{42E864AF-F6A9-409F-8AC8-696E93620056}" destId="{FD185C65-5CA4-405A-B187-89DB502D92F7}" srcOrd="2" destOrd="0" presId="urn:microsoft.com/office/officeart/2018/2/layout/IconLabelList"/>
    <dgm:cxn modelId="{C73FEB3B-496F-AE48-96DB-D0E01DDB825B}" type="presParOf" srcId="{FD185C65-5CA4-405A-B187-89DB502D92F7}" destId="{5938446E-FF1E-47B3-B00B-C5780FA60FD1}" srcOrd="0" destOrd="0" presId="urn:microsoft.com/office/officeart/2018/2/layout/IconLabelList"/>
    <dgm:cxn modelId="{9B65376D-4149-9E43-84EB-87A2BD1C6F8C}" type="presParOf" srcId="{FD185C65-5CA4-405A-B187-89DB502D92F7}" destId="{9B069793-D0C0-4821-A5E6-FE3FE6F05F62}" srcOrd="1" destOrd="0" presId="urn:microsoft.com/office/officeart/2018/2/layout/IconLabelList"/>
    <dgm:cxn modelId="{F9BD4B44-0C91-3F41-94EB-DC625F0D213F}" type="presParOf" srcId="{FD185C65-5CA4-405A-B187-89DB502D92F7}" destId="{933E8EFE-1F0F-40B2-80BA-20A30AF447BB}" srcOrd="2" destOrd="0" presId="urn:microsoft.com/office/officeart/2018/2/layout/IconLabelList"/>
    <dgm:cxn modelId="{EA9C671D-7211-5947-A1BA-749CC562B21B}" type="presParOf" srcId="{42E864AF-F6A9-409F-8AC8-696E93620056}" destId="{86CC25AB-BCD2-48A7-95EB-AA21A0F49DE8}" srcOrd="3" destOrd="0" presId="urn:microsoft.com/office/officeart/2018/2/layout/IconLabelList"/>
    <dgm:cxn modelId="{9876B585-DD1C-9345-A602-3CD69D2B1C94}" type="presParOf" srcId="{42E864AF-F6A9-409F-8AC8-696E93620056}" destId="{BEC8C88D-5D4B-4C9E-AE12-4E5ECDBDE566}" srcOrd="4" destOrd="0" presId="urn:microsoft.com/office/officeart/2018/2/layout/IconLabelList"/>
    <dgm:cxn modelId="{C3A7AC47-AB49-0E4D-AD93-3AACBB939D33}" type="presParOf" srcId="{BEC8C88D-5D4B-4C9E-AE12-4E5ECDBDE566}" destId="{EB6BC6CF-8891-4506-AC20-F747C7E6532A}" srcOrd="0" destOrd="0" presId="urn:microsoft.com/office/officeart/2018/2/layout/IconLabelList"/>
    <dgm:cxn modelId="{430ADF0A-3C8C-A040-8A92-A85AA2486540}" type="presParOf" srcId="{BEC8C88D-5D4B-4C9E-AE12-4E5ECDBDE566}" destId="{20B530D3-43C0-4362-BB8C-30B04EA01AF1}" srcOrd="1" destOrd="0" presId="urn:microsoft.com/office/officeart/2018/2/layout/IconLabelList"/>
    <dgm:cxn modelId="{D05C79DD-948C-3B40-98E9-B4E5934E9E6E}" type="presParOf" srcId="{BEC8C88D-5D4B-4C9E-AE12-4E5ECDBDE566}" destId="{92DAFDAD-2CD2-4983-B590-3A691838F9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71800-34BA-4351-A1B5-898599D223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39D15-DBB0-4787-B3C4-7F795E353021}">
      <dgm:prSet/>
      <dgm:spPr/>
      <dgm:t>
        <a:bodyPr/>
        <a:lstStyle/>
        <a:p>
          <a:r>
            <a:rPr lang="en-IN" b="0" i="0" dirty="0"/>
            <a:t>To improve reproducibility, it is essential to manage checkpoints, log parameters, version control data, handle dependencies, and train and validate models</a:t>
          </a:r>
          <a:endParaRPr lang="en-US" dirty="0"/>
        </a:p>
      </dgm:t>
    </dgm:pt>
    <dgm:pt modelId="{8ECE3F55-9140-4B26-AE1C-7117873CE80D}" type="parTrans" cxnId="{2B73B8CE-4FC9-4932-9566-13DC365455F3}">
      <dgm:prSet/>
      <dgm:spPr/>
      <dgm:t>
        <a:bodyPr/>
        <a:lstStyle/>
        <a:p>
          <a:endParaRPr lang="en-US"/>
        </a:p>
      </dgm:t>
    </dgm:pt>
    <dgm:pt modelId="{445DD9DB-DA3B-410D-A068-C2FABFDA8092}" type="sibTrans" cxnId="{2B73B8CE-4FC9-4932-9566-13DC365455F3}">
      <dgm:prSet/>
      <dgm:spPr/>
      <dgm:t>
        <a:bodyPr/>
        <a:lstStyle/>
        <a:p>
          <a:endParaRPr lang="en-US"/>
        </a:p>
      </dgm:t>
    </dgm:pt>
    <dgm:pt modelId="{138A0ED1-5314-4C6C-AAC2-9BCA604BFBD3}">
      <dgm:prSet/>
      <dgm:spPr/>
      <dgm:t>
        <a:bodyPr/>
        <a:lstStyle/>
        <a:p>
          <a:r>
            <a:rPr lang="en-IN" b="0" i="0"/>
            <a:t>Despite the challenges, reproducibility is crucial for both research and applications in business, as it enables the building of reliable and predictable systems that can be scaled and deployed on a large scale</a:t>
          </a:r>
          <a:endParaRPr lang="en-US"/>
        </a:p>
      </dgm:t>
    </dgm:pt>
    <dgm:pt modelId="{B0D681F6-705C-4381-A0D0-AF18A895CA13}" type="parTrans" cxnId="{75188761-A3A0-4ED8-A48B-3FA239CE014F}">
      <dgm:prSet/>
      <dgm:spPr/>
      <dgm:t>
        <a:bodyPr/>
        <a:lstStyle/>
        <a:p>
          <a:endParaRPr lang="en-US"/>
        </a:p>
      </dgm:t>
    </dgm:pt>
    <dgm:pt modelId="{0D078BFB-C0F9-4CA9-B2A8-03C83BE29288}" type="sibTrans" cxnId="{75188761-A3A0-4ED8-A48B-3FA239CE014F}">
      <dgm:prSet/>
      <dgm:spPr/>
      <dgm:t>
        <a:bodyPr/>
        <a:lstStyle/>
        <a:p>
          <a:endParaRPr lang="en-US"/>
        </a:p>
      </dgm:t>
    </dgm:pt>
    <dgm:pt modelId="{5F250BA0-2E43-F648-B17B-A96B827A69DD}" type="pres">
      <dgm:prSet presAssocID="{05671800-34BA-4351-A1B5-898599D223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D90622-06EF-3C47-A5B7-0C0C5FB8D045}" type="pres">
      <dgm:prSet presAssocID="{5CF39D15-DBB0-4787-B3C4-7F795E353021}" presName="hierRoot1" presStyleCnt="0"/>
      <dgm:spPr/>
    </dgm:pt>
    <dgm:pt modelId="{71CD1972-F70B-8642-84E5-0FD61E6C8764}" type="pres">
      <dgm:prSet presAssocID="{5CF39D15-DBB0-4787-B3C4-7F795E353021}" presName="composite" presStyleCnt="0"/>
      <dgm:spPr/>
    </dgm:pt>
    <dgm:pt modelId="{FE3A384C-50E2-F240-95D7-56759684094A}" type="pres">
      <dgm:prSet presAssocID="{5CF39D15-DBB0-4787-B3C4-7F795E353021}" presName="background" presStyleLbl="node0" presStyleIdx="0" presStyleCnt="2"/>
      <dgm:spPr/>
    </dgm:pt>
    <dgm:pt modelId="{6567D369-37F1-F64C-9B9B-A59D7ED1A319}" type="pres">
      <dgm:prSet presAssocID="{5CF39D15-DBB0-4787-B3C4-7F795E353021}" presName="text" presStyleLbl="fgAcc0" presStyleIdx="0" presStyleCnt="2">
        <dgm:presLayoutVars>
          <dgm:chPref val="3"/>
        </dgm:presLayoutVars>
      </dgm:prSet>
      <dgm:spPr/>
    </dgm:pt>
    <dgm:pt modelId="{4C82B4E1-FD71-2446-BC0F-546B3ADB8ACC}" type="pres">
      <dgm:prSet presAssocID="{5CF39D15-DBB0-4787-B3C4-7F795E353021}" presName="hierChild2" presStyleCnt="0"/>
      <dgm:spPr/>
    </dgm:pt>
    <dgm:pt modelId="{47FC36BB-C1C3-6E40-A693-E066956E27BE}" type="pres">
      <dgm:prSet presAssocID="{138A0ED1-5314-4C6C-AAC2-9BCA604BFBD3}" presName="hierRoot1" presStyleCnt="0"/>
      <dgm:spPr/>
    </dgm:pt>
    <dgm:pt modelId="{9C0E995D-EC89-EB46-9D23-822DA6F2F11D}" type="pres">
      <dgm:prSet presAssocID="{138A0ED1-5314-4C6C-AAC2-9BCA604BFBD3}" presName="composite" presStyleCnt="0"/>
      <dgm:spPr/>
    </dgm:pt>
    <dgm:pt modelId="{91E70307-CD9E-844F-941F-1C7C443C56FC}" type="pres">
      <dgm:prSet presAssocID="{138A0ED1-5314-4C6C-AAC2-9BCA604BFBD3}" presName="background" presStyleLbl="node0" presStyleIdx="1" presStyleCnt="2"/>
      <dgm:spPr/>
    </dgm:pt>
    <dgm:pt modelId="{213525AE-09F5-8E44-ACEE-2F6FA371078D}" type="pres">
      <dgm:prSet presAssocID="{138A0ED1-5314-4C6C-AAC2-9BCA604BFBD3}" presName="text" presStyleLbl="fgAcc0" presStyleIdx="1" presStyleCnt="2">
        <dgm:presLayoutVars>
          <dgm:chPref val="3"/>
        </dgm:presLayoutVars>
      </dgm:prSet>
      <dgm:spPr/>
    </dgm:pt>
    <dgm:pt modelId="{9E9EF004-5B37-D346-AA6B-3BE343533822}" type="pres">
      <dgm:prSet presAssocID="{138A0ED1-5314-4C6C-AAC2-9BCA604BFBD3}" presName="hierChild2" presStyleCnt="0"/>
      <dgm:spPr/>
    </dgm:pt>
  </dgm:ptLst>
  <dgm:cxnLst>
    <dgm:cxn modelId="{0EAA8E35-D866-124D-89AA-52B96D33369F}" type="presOf" srcId="{138A0ED1-5314-4C6C-AAC2-9BCA604BFBD3}" destId="{213525AE-09F5-8E44-ACEE-2F6FA371078D}" srcOrd="0" destOrd="0" presId="urn:microsoft.com/office/officeart/2005/8/layout/hierarchy1"/>
    <dgm:cxn modelId="{75188761-A3A0-4ED8-A48B-3FA239CE014F}" srcId="{05671800-34BA-4351-A1B5-898599D223FC}" destId="{138A0ED1-5314-4C6C-AAC2-9BCA604BFBD3}" srcOrd="1" destOrd="0" parTransId="{B0D681F6-705C-4381-A0D0-AF18A895CA13}" sibTransId="{0D078BFB-C0F9-4CA9-B2A8-03C83BE29288}"/>
    <dgm:cxn modelId="{3338A66F-4D35-7B40-B5AE-E5F06EC6FA67}" type="presOf" srcId="{5CF39D15-DBB0-4787-B3C4-7F795E353021}" destId="{6567D369-37F1-F64C-9B9B-A59D7ED1A319}" srcOrd="0" destOrd="0" presId="urn:microsoft.com/office/officeart/2005/8/layout/hierarchy1"/>
    <dgm:cxn modelId="{6A89259F-AD4D-7D4C-970B-3E323DF4CFEA}" type="presOf" srcId="{05671800-34BA-4351-A1B5-898599D223FC}" destId="{5F250BA0-2E43-F648-B17B-A96B827A69DD}" srcOrd="0" destOrd="0" presId="urn:microsoft.com/office/officeart/2005/8/layout/hierarchy1"/>
    <dgm:cxn modelId="{2B73B8CE-4FC9-4932-9566-13DC365455F3}" srcId="{05671800-34BA-4351-A1B5-898599D223FC}" destId="{5CF39D15-DBB0-4787-B3C4-7F795E353021}" srcOrd="0" destOrd="0" parTransId="{8ECE3F55-9140-4B26-AE1C-7117873CE80D}" sibTransId="{445DD9DB-DA3B-410D-A068-C2FABFDA8092}"/>
    <dgm:cxn modelId="{100403BE-8EA5-0247-AA97-59767BFB1852}" type="presParOf" srcId="{5F250BA0-2E43-F648-B17B-A96B827A69DD}" destId="{89D90622-06EF-3C47-A5B7-0C0C5FB8D045}" srcOrd="0" destOrd="0" presId="urn:microsoft.com/office/officeart/2005/8/layout/hierarchy1"/>
    <dgm:cxn modelId="{2144B2ED-74D1-8C49-A017-029476226517}" type="presParOf" srcId="{89D90622-06EF-3C47-A5B7-0C0C5FB8D045}" destId="{71CD1972-F70B-8642-84E5-0FD61E6C8764}" srcOrd="0" destOrd="0" presId="urn:microsoft.com/office/officeart/2005/8/layout/hierarchy1"/>
    <dgm:cxn modelId="{0A20930E-75AC-A846-9566-0FD1E9C1AB05}" type="presParOf" srcId="{71CD1972-F70B-8642-84E5-0FD61E6C8764}" destId="{FE3A384C-50E2-F240-95D7-56759684094A}" srcOrd="0" destOrd="0" presId="urn:microsoft.com/office/officeart/2005/8/layout/hierarchy1"/>
    <dgm:cxn modelId="{D78978E4-BFD7-EF4F-A0B1-A2E4B430801F}" type="presParOf" srcId="{71CD1972-F70B-8642-84E5-0FD61E6C8764}" destId="{6567D369-37F1-F64C-9B9B-A59D7ED1A319}" srcOrd="1" destOrd="0" presId="urn:microsoft.com/office/officeart/2005/8/layout/hierarchy1"/>
    <dgm:cxn modelId="{6A579175-E812-8245-B09E-366AEE978013}" type="presParOf" srcId="{89D90622-06EF-3C47-A5B7-0C0C5FB8D045}" destId="{4C82B4E1-FD71-2446-BC0F-546B3ADB8ACC}" srcOrd="1" destOrd="0" presId="urn:microsoft.com/office/officeart/2005/8/layout/hierarchy1"/>
    <dgm:cxn modelId="{4DC001A5-B570-4D45-9346-028283C01C49}" type="presParOf" srcId="{5F250BA0-2E43-F648-B17B-A96B827A69DD}" destId="{47FC36BB-C1C3-6E40-A693-E066956E27BE}" srcOrd="1" destOrd="0" presId="urn:microsoft.com/office/officeart/2005/8/layout/hierarchy1"/>
    <dgm:cxn modelId="{6CF0B550-3BCB-314A-9BED-2B0D55030B74}" type="presParOf" srcId="{47FC36BB-C1C3-6E40-A693-E066956E27BE}" destId="{9C0E995D-EC89-EB46-9D23-822DA6F2F11D}" srcOrd="0" destOrd="0" presId="urn:microsoft.com/office/officeart/2005/8/layout/hierarchy1"/>
    <dgm:cxn modelId="{4BF8A65A-76F8-4B48-9421-C14BDBF85170}" type="presParOf" srcId="{9C0E995D-EC89-EB46-9D23-822DA6F2F11D}" destId="{91E70307-CD9E-844F-941F-1C7C443C56FC}" srcOrd="0" destOrd="0" presId="urn:microsoft.com/office/officeart/2005/8/layout/hierarchy1"/>
    <dgm:cxn modelId="{FD3970C3-82FF-9E4C-95C1-97A27A50ACD4}" type="presParOf" srcId="{9C0E995D-EC89-EB46-9D23-822DA6F2F11D}" destId="{213525AE-09F5-8E44-ACEE-2F6FA371078D}" srcOrd="1" destOrd="0" presId="urn:microsoft.com/office/officeart/2005/8/layout/hierarchy1"/>
    <dgm:cxn modelId="{D9035BE6-9B8C-4441-BC96-884216953262}" type="presParOf" srcId="{47FC36BB-C1C3-6E40-A693-E066956E27BE}" destId="{9E9EF004-5B37-D346-AA6B-3BE3435338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34428-4FA1-1B4F-8E0D-704419D46B7F}">
      <dsp:nvSpPr>
        <dsp:cNvPr id="0" name=""/>
        <dsp:cNvSpPr/>
      </dsp:nvSpPr>
      <dsp:spPr>
        <a:xfrm>
          <a:off x="0" y="44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B255E-CD88-344E-8602-37D7DEB0F228}">
      <dsp:nvSpPr>
        <dsp:cNvPr id="0" name=""/>
        <dsp:cNvSpPr/>
      </dsp:nvSpPr>
      <dsp:spPr>
        <a:xfrm>
          <a:off x="0" y="444"/>
          <a:ext cx="9601200" cy="72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I</a:t>
          </a:r>
          <a:r>
            <a:rPr lang="en-IN" sz="3300" b="0" i="0" kern="1200"/>
            <a:t>n machine learning it refers to</a:t>
          </a:r>
          <a:endParaRPr lang="en-US" sz="3300" kern="1200"/>
        </a:p>
      </dsp:txBody>
      <dsp:txXfrm>
        <a:off x="0" y="444"/>
        <a:ext cx="9601200" cy="728484"/>
      </dsp:txXfrm>
    </dsp:sp>
    <dsp:sp modelId="{B4BA7DB7-5FED-CF4A-BD60-5C87D6F82FF4}">
      <dsp:nvSpPr>
        <dsp:cNvPr id="0" name=""/>
        <dsp:cNvSpPr/>
      </dsp:nvSpPr>
      <dsp:spPr>
        <a:xfrm>
          <a:off x="0" y="728929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03B77-5224-DC4D-958C-205C73ED9CE2}">
      <dsp:nvSpPr>
        <dsp:cNvPr id="0" name=""/>
        <dsp:cNvSpPr/>
      </dsp:nvSpPr>
      <dsp:spPr>
        <a:xfrm>
          <a:off x="0" y="728929"/>
          <a:ext cx="9601200" cy="72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/>
            <a:t>the ability to repeatedly run an algorithm</a:t>
          </a:r>
          <a:endParaRPr lang="en-US" sz="3300" kern="1200"/>
        </a:p>
      </dsp:txBody>
      <dsp:txXfrm>
        <a:off x="0" y="728929"/>
        <a:ext cx="9601200" cy="728484"/>
      </dsp:txXfrm>
    </dsp:sp>
    <dsp:sp modelId="{321C1973-EB9A-E249-9B4C-20CAEFFA45D6}">
      <dsp:nvSpPr>
        <dsp:cNvPr id="0" name=""/>
        <dsp:cNvSpPr/>
      </dsp:nvSpPr>
      <dsp:spPr>
        <a:xfrm>
          <a:off x="0" y="1457413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EC2CB-AC75-1F4C-9632-405FE683564F}">
      <dsp:nvSpPr>
        <dsp:cNvPr id="0" name=""/>
        <dsp:cNvSpPr/>
      </dsp:nvSpPr>
      <dsp:spPr>
        <a:xfrm>
          <a:off x="0" y="1457413"/>
          <a:ext cx="9601200" cy="72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/>
            <a:t>on certain datasets </a:t>
          </a:r>
          <a:endParaRPr lang="en-US" sz="3300" kern="1200"/>
        </a:p>
      </dsp:txBody>
      <dsp:txXfrm>
        <a:off x="0" y="1457413"/>
        <a:ext cx="9601200" cy="728484"/>
      </dsp:txXfrm>
    </dsp:sp>
    <dsp:sp modelId="{A641615F-236A-3049-BBE3-18AAC6B32A77}">
      <dsp:nvSpPr>
        <dsp:cNvPr id="0" name=""/>
        <dsp:cNvSpPr/>
      </dsp:nvSpPr>
      <dsp:spPr>
        <a:xfrm>
          <a:off x="0" y="218589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5FD6F-4050-7249-B817-E639748B707A}">
      <dsp:nvSpPr>
        <dsp:cNvPr id="0" name=""/>
        <dsp:cNvSpPr/>
      </dsp:nvSpPr>
      <dsp:spPr>
        <a:xfrm>
          <a:off x="0" y="2185898"/>
          <a:ext cx="9601200" cy="72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/>
            <a:t>and obtain the same or similar results</a:t>
          </a:r>
          <a:endParaRPr lang="en-US" sz="3300" kern="1200"/>
        </a:p>
      </dsp:txBody>
      <dsp:txXfrm>
        <a:off x="0" y="2185898"/>
        <a:ext cx="9601200" cy="728484"/>
      </dsp:txXfrm>
    </dsp:sp>
    <dsp:sp modelId="{3867D06E-F743-5840-B60C-7D4A16A2B38C}">
      <dsp:nvSpPr>
        <dsp:cNvPr id="0" name=""/>
        <dsp:cNvSpPr/>
      </dsp:nvSpPr>
      <dsp:spPr>
        <a:xfrm>
          <a:off x="0" y="2914382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4BAD6-AFAB-BC46-AD87-F8ABB7C5BBB2}">
      <dsp:nvSpPr>
        <dsp:cNvPr id="0" name=""/>
        <dsp:cNvSpPr/>
      </dsp:nvSpPr>
      <dsp:spPr>
        <a:xfrm>
          <a:off x="0" y="2914382"/>
          <a:ext cx="9601200" cy="728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i="0" kern="1200"/>
            <a:t>as the original work</a:t>
          </a:r>
          <a:endParaRPr lang="en-US" sz="3300" kern="1200"/>
        </a:p>
      </dsp:txBody>
      <dsp:txXfrm>
        <a:off x="0" y="2914382"/>
        <a:ext cx="9601200" cy="728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061C-9341-4AE5-B2B6-C4A4EC9F2E25}">
      <dsp:nvSpPr>
        <dsp:cNvPr id="0" name=""/>
        <dsp:cNvSpPr/>
      </dsp:nvSpPr>
      <dsp:spPr>
        <a:xfrm>
          <a:off x="0" y="311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9994F-238C-475E-9C95-A6094ED73BB1}">
      <dsp:nvSpPr>
        <dsp:cNvPr id="0" name=""/>
        <dsp:cNvSpPr/>
      </dsp:nvSpPr>
      <dsp:spPr>
        <a:xfrm>
          <a:off x="129636" y="96735"/>
          <a:ext cx="235703" cy="23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1905-40A3-4124-BE79-D410F146D844}">
      <dsp:nvSpPr>
        <dsp:cNvPr id="0" name=""/>
        <dsp:cNvSpPr/>
      </dsp:nvSpPr>
      <dsp:spPr>
        <a:xfrm>
          <a:off x="494977" y="311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This involves replicating the entire machine learning orchestration</a:t>
          </a:r>
          <a:endParaRPr lang="en-US" sz="1600" kern="1200"/>
        </a:p>
      </dsp:txBody>
      <dsp:txXfrm>
        <a:off x="494977" y="311"/>
        <a:ext cx="9106222" cy="428551"/>
      </dsp:txXfrm>
    </dsp:sp>
    <dsp:sp modelId="{638A6866-3C7D-4189-BB02-61F5950E29AD}">
      <dsp:nvSpPr>
        <dsp:cNvPr id="0" name=""/>
        <dsp:cNvSpPr/>
      </dsp:nvSpPr>
      <dsp:spPr>
        <a:xfrm>
          <a:off x="0" y="536000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DC417-93AF-4439-AE8A-EA3FCDF0F02B}">
      <dsp:nvSpPr>
        <dsp:cNvPr id="0" name=""/>
        <dsp:cNvSpPr/>
      </dsp:nvSpPr>
      <dsp:spPr>
        <a:xfrm>
          <a:off x="129636" y="632425"/>
          <a:ext cx="235703" cy="23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C992-8D94-4333-B786-B25FCE300EEB}">
      <dsp:nvSpPr>
        <dsp:cNvPr id="0" name=""/>
        <dsp:cNvSpPr/>
      </dsp:nvSpPr>
      <dsp:spPr>
        <a:xfrm>
          <a:off x="494977" y="536000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including data processing</a:t>
          </a:r>
          <a:endParaRPr lang="en-US" sz="1600" kern="1200"/>
        </a:p>
      </dsp:txBody>
      <dsp:txXfrm>
        <a:off x="494977" y="536000"/>
        <a:ext cx="9106222" cy="428551"/>
      </dsp:txXfrm>
    </dsp:sp>
    <dsp:sp modelId="{F207AEEB-01A1-4084-ABA5-5833482D71A8}">
      <dsp:nvSpPr>
        <dsp:cNvPr id="0" name=""/>
        <dsp:cNvSpPr/>
      </dsp:nvSpPr>
      <dsp:spPr>
        <a:xfrm>
          <a:off x="0" y="1071690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5A614-6225-4233-99B0-F90452071D63}">
      <dsp:nvSpPr>
        <dsp:cNvPr id="0" name=""/>
        <dsp:cNvSpPr/>
      </dsp:nvSpPr>
      <dsp:spPr>
        <a:xfrm>
          <a:off x="129636" y="1168114"/>
          <a:ext cx="235703" cy="2357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0247-D3B9-4659-81E8-2D4CA30FBF91}">
      <dsp:nvSpPr>
        <dsp:cNvPr id="0" name=""/>
        <dsp:cNvSpPr/>
      </dsp:nvSpPr>
      <dsp:spPr>
        <a:xfrm>
          <a:off x="494977" y="1071690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model design</a:t>
          </a:r>
          <a:endParaRPr lang="en-US" sz="1600" kern="1200"/>
        </a:p>
      </dsp:txBody>
      <dsp:txXfrm>
        <a:off x="494977" y="1071690"/>
        <a:ext cx="9106222" cy="428551"/>
      </dsp:txXfrm>
    </dsp:sp>
    <dsp:sp modelId="{2ECE0872-328E-4834-B92F-42E6CBF00B45}">
      <dsp:nvSpPr>
        <dsp:cNvPr id="0" name=""/>
        <dsp:cNvSpPr/>
      </dsp:nvSpPr>
      <dsp:spPr>
        <a:xfrm>
          <a:off x="0" y="1607380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01F74-9AAB-4DBC-9436-72A720C733AF}">
      <dsp:nvSpPr>
        <dsp:cNvPr id="0" name=""/>
        <dsp:cNvSpPr/>
      </dsp:nvSpPr>
      <dsp:spPr>
        <a:xfrm>
          <a:off x="129636" y="1703804"/>
          <a:ext cx="235703" cy="2357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5969-4CA5-4867-BA95-B02AECAC2F53}">
      <dsp:nvSpPr>
        <dsp:cNvPr id="0" name=""/>
        <dsp:cNvSpPr/>
      </dsp:nvSpPr>
      <dsp:spPr>
        <a:xfrm>
          <a:off x="494977" y="1607380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reporting</a:t>
          </a:r>
          <a:endParaRPr lang="en-US" sz="1600" kern="1200"/>
        </a:p>
      </dsp:txBody>
      <dsp:txXfrm>
        <a:off x="494977" y="1607380"/>
        <a:ext cx="9106222" cy="428551"/>
      </dsp:txXfrm>
    </dsp:sp>
    <dsp:sp modelId="{29965B2D-C2B3-4FB0-BFCF-ADAF62F42E16}">
      <dsp:nvSpPr>
        <dsp:cNvPr id="0" name=""/>
        <dsp:cNvSpPr/>
      </dsp:nvSpPr>
      <dsp:spPr>
        <a:xfrm>
          <a:off x="0" y="2143069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7ADE0-DF37-4BAD-A6E9-D461F42CA711}">
      <dsp:nvSpPr>
        <dsp:cNvPr id="0" name=""/>
        <dsp:cNvSpPr/>
      </dsp:nvSpPr>
      <dsp:spPr>
        <a:xfrm>
          <a:off x="129636" y="2239493"/>
          <a:ext cx="235703" cy="2357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8AC4F-D55C-432B-8F81-F6E8AD84631B}">
      <dsp:nvSpPr>
        <dsp:cNvPr id="0" name=""/>
        <dsp:cNvSpPr/>
      </dsp:nvSpPr>
      <dsp:spPr>
        <a:xfrm>
          <a:off x="494977" y="2143069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model analysis</a:t>
          </a:r>
          <a:endParaRPr lang="en-US" sz="1600" kern="1200"/>
        </a:p>
      </dsp:txBody>
      <dsp:txXfrm>
        <a:off x="494977" y="2143069"/>
        <a:ext cx="9106222" cy="428551"/>
      </dsp:txXfrm>
    </dsp:sp>
    <dsp:sp modelId="{4BFF8C0F-23EE-4814-9334-D1BF1896DC30}">
      <dsp:nvSpPr>
        <dsp:cNvPr id="0" name=""/>
        <dsp:cNvSpPr/>
      </dsp:nvSpPr>
      <dsp:spPr>
        <a:xfrm>
          <a:off x="0" y="2678759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32979-7360-4925-879C-96C06FCFA0F2}">
      <dsp:nvSpPr>
        <dsp:cNvPr id="0" name=""/>
        <dsp:cNvSpPr/>
      </dsp:nvSpPr>
      <dsp:spPr>
        <a:xfrm>
          <a:off x="129636" y="2775183"/>
          <a:ext cx="235703" cy="2357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EE9F-1737-4D68-B440-35867A7C4A73}">
      <dsp:nvSpPr>
        <dsp:cNvPr id="0" name=""/>
        <dsp:cNvSpPr/>
      </dsp:nvSpPr>
      <dsp:spPr>
        <a:xfrm>
          <a:off x="494977" y="2678759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evaluation</a:t>
          </a:r>
          <a:endParaRPr lang="en-US" sz="1600" kern="1200"/>
        </a:p>
      </dsp:txBody>
      <dsp:txXfrm>
        <a:off x="494977" y="2678759"/>
        <a:ext cx="9106222" cy="428551"/>
      </dsp:txXfrm>
    </dsp:sp>
    <dsp:sp modelId="{F1EA868C-1637-4782-B71E-12034204C7EE}">
      <dsp:nvSpPr>
        <dsp:cNvPr id="0" name=""/>
        <dsp:cNvSpPr/>
      </dsp:nvSpPr>
      <dsp:spPr>
        <a:xfrm>
          <a:off x="0" y="3214448"/>
          <a:ext cx="9601200" cy="428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96698-97DC-48A8-99E9-5DD3A92E0FFF}">
      <dsp:nvSpPr>
        <dsp:cNvPr id="0" name=""/>
        <dsp:cNvSpPr/>
      </dsp:nvSpPr>
      <dsp:spPr>
        <a:xfrm>
          <a:off x="129636" y="3310873"/>
          <a:ext cx="235703" cy="2357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39EAD-FE95-4779-9329-ED124646D862}">
      <dsp:nvSpPr>
        <dsp:cNvPr id="0" name=""/>
        <dsp:cNvSpPr/>
      </dsp:nvSpPr>
      <dsp:spPr>
        <a:xfrm>
          <a:off x="494977" y="3214448"/>
          <a:ext cx="9106222" cy="428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55" tIns="45355" rIns="45355" bIns="453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and successful deployment</a:t>
          </a:r>
          <a:endParaRPr lang="en-US" sz="1600" kern="1200"/>
        </a:p>
      </dsp:txBody>
      <dsp:txXfrm>
        <a:off x="494977" y="3214448"/>
        <a:ext cx="9106222" cy="428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DEF42-130E-5D40-AAE6-3EF3C2545AF7}">
      <dsp:nvSpPr>
        <dsp:cNvPr id="0" name=""/>
        <dsp:cNvSpPr/>
      </dsp:nvSpPr>
      <dsp:spPr>
        <a:xfrm>
          <a:off x="0" y="545141"/>
          <a:ext cx="96012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Reproducibility is essential for scalability</a:t>
          </a:r>
          <a:endParaRPr lang="en-US" sz="1900" kern="1200"/>
        </a:p>
      </dsp:txBody>
      <dsp:txXfrm>
        <a:off x="22789" y="567930"/>
        <a:ext cx="9555622" cy="421252"/>
      </dsp:txXfrm>
    </dsp:sp>
    <dsp:sp modelId="{B3F532B6-DCD7-864C-BA96-52B62DF44B32}">
      <dsp:nvSpPr>
        <dsp:cNvPr id="0" name=""/>
        <dsp:cNvSpPr/>
      </dsp:nvSpPr>
      <dsp:spPr>
        <a:xfrm>
          <a:off x="0" y="1066690"/>
          <a:ext cx="96012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as it ensures that the project can be deployed on a large scale with consistent results</a:t>
          </a:r>
          <a:endParaRPr lang="en-US" sz="1900" kern="1200"/>
        </a:p>
      </dsp:txBody>
      <dsp:txXfrm>
        <a:off x="22789" y="1089479"/>
        <a:ext cx="9555622" cy="421252"/>
      </dsp:txXfrm>
    </dsp:sp>
    <dsp:sp modelId="{B8E87809-058D-0B42-8B24-DFD41D153853}">
      <dsp:nvSpPr>
        <dsp:cNvPr id="0" name=""/>
        <dsp:cNvSpPr/>
      </dsp:nvSpPr>
      <dsp:spPr>
        <a:xfrm>
          <a:off x="0" y="1588240"/>
          <a:ext cx="96012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It also promotes collaboration</a:t>
          </a:r>
          <a:endParaRPr lang="en-US" sz="1900" kern="1200"/>
        </a:p>
      </dsp:txBody>
      <dsp:txXfrm>
        <a:off x="22789" y="1611029"/>
        <a:ext cx="9555622" cy="421252"/>
      </dsp:txXfrm>
    </dsp:sp>
    <dsp:sp modelId="{2BE6D73B-81A8-AB41-8006-3211F9598042}">
      <dsp:nvSpPr>
        <dsp:cNvPr id="0" name=""/>
        <dsp:cNvSpPr/>
      </dsp:nvSpPr>
      <dsp:spPr>
        <a:xfrm>
          <a:off x="0" y="2109791"/>
          <a:ext cx="96012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enables long-term growth for the project</a:t>
          </a:r>
          <a:endParaRPr lang="en-US" sz="1900" kern="1200"/>
        </a:p>
      </dsp:txBody>
      <dsp:txXfrm>
        <a:off x="22789" y="2132580"/>
        <a:ext cx="9555622" cy="421252"/>
      </dsp:txXfrm>
    </dsp:sp>
    <dsp:sp modelId="{CD48EDEF-3B66-914E-AA4C-F4948676CF77}">
      <dsp:nvSpPr>
        <dsp:cNvPr id="0" name=""/>
        <dsp:cNvSpPr/>
      </dsp:nvSpPr>
      <dsp:spPr>
        <a:xfrm>
          <a:off x="0" y="2631341"/>
          <a:ext cx="96012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 dirty="0"/>
            <a:t>and helps establish institutional knowledge</a:t>
          </a:r>
          <a:endParaRPr lang="en-US" sz="1900" kern="1200" dirty="0"/>
        </a:p>
      </dsp:txBody>
      <dsp:txXfrm>
        <a:off x="22789" y="2654130"/>
        <a:ext cx="9555622" cy="421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76A3D-627F-4CFC-B5A6-03C9050A6044}">
      <dsp:nvSpPr>
        <dsp:cNvPr id="0" name=""/>
        <dsp:cNvSpPr/>
      </dsp:nvSpPr>
      <dsp:spPr>
        <a:xfrm>
          <a:off x="915389" y="481522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FDF4-79B9-436A-A610-0E2EB2163FB4}">
      <dsp:nvSpPr>
        <dsp:cNvPr id="0" name=""/>
        <dsp:cNvSpPr/>
      </dsp:nvSpPr>
      <dsp:spPr>
        <a:xfrm>
          <a:off x="152223" y="207795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/>
            <a:t>code</a:t>
          </a:r>
          <a:endParaRPr lang="en-US" sz="3600" kern="1200"/>
        </a:p>
      </dsp:txBody>
      <dsp:txXfrm>
        <a:off x="152223" y="2077952"/>
        <a:ext cx="2775150" cy="720000"/>
      </dsp:txXfrm>
    </dsp:sp>
    <dsp:sp modelId="{5938446E-FF1E-47B3-B00B-C5780FA60FD1}">
      <dsp:nvSpPr>
        <dsp:cNvPr id="0" name=""/>
        <dsp:cNvSpPr/>
      </dsp:nvSpPr>
      <dsp:spPr>
        <a:xfrm>
          <a:off x="4176191" y="481522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E8EFE-1F0F-40B2-80BA-20A30AF447BB}">
      <dsp:nvSpPr>
        <dsp:cNvPr id="0" name=""/>
        <dsp:cNvSpPr/>
      </dsp:nvSpPr>
      <dsp:spPr>
        <a:xfrm>
          <a:off x="3413024" y="207795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/>
            <a:t>data</a:t>
          </a:r>
          <a:endParaRPr lang="en-US" sz="3600" kern="1200"/>
        </a:p>
      </dsp:txBody>
      <dsp:txXfrm>
        <a:off x="3413024" y="2077952"/>
        <a:ext cx="2775150" cy="720000"/>
      </dsp:txXfrm>
    </dsp:sp>
    <dsp:sp modelId="{EB6BC6CF-8891-4506-AC20-F747C7E6532A}">
      <dsp:nvSpPr>
        <dsp:cNvPr id="0" name=""/>
        <dsp:cNvSpPr/>
      </dsp:nvSpPr>
      <dsp:spPr>
        <a:xfrm>
          <a:off x="7436992" y="481522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AFDAD-2CD2-4983-B590-3A691838F930}">
      <dsp:nvSpPr>
        <dsp:cNvPr id="0" name=""/>
        <dsp:cNvSpPr/>
      </dsp:nvSpPr>
      <dsp:spPr>
        <a:xfrm>
          <a:off x="6673826" y="207795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/>
            <a:t>environment</a:t>
          </a:r>
          <a:endParaRPr lang="en-US" sz="3600" kern="1200"/>
        </a:p>
      </dsp:txBody>
      <dsp:txXfrm>
        <a:off x="6673826" y="2077952"/>
        <a:ext cx="27751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A384C-50E2-F240-95D7-56759684094A}">
      <dsp:nvSpPr>
        <dsp:cNvPr id="0" name=""/>
        <dsp:cNvSpPr/>
      </dsp:nvSpPr>
      <dsp:spPr>
        <a:xfrm>
          <a:off x="1172" y="116490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7D369-37F1-F64C-9B9B-A59D7ED1A319}">
      <dsp:nvSpPr>
        <dsp:cNvPr id="0" name=""/>
        <dsp:cNvSpPr/>
      </dsp:nvSpPr>
      <dsp:spPr>
        <a:xfrm>
          <a:off x="458260" y="550724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dirty="0"/>
            <a:t>To improve reproducibility, it is essential to manage checkpoints, log parameters, version control data, handle dependencies, and train and validate models</a:t>
          </a:r>
          <a:endParaRPr lang="en-US" sz="2000" kern="1200" dirty="0"/>
        </a:p>
      </dsp:txBody>
      <dsp:txXfrm>
        <a:off x="534770" y="627234"/>
        <a:ext cx="3960775" cy="2459240"/>
      </dsp:txXfrm>
    </dsp:sp>
    <dsp:sp modelId="{91E70307-CD9E-844F-941F-1C7C443C56FC}">
      <dsp:nvSpPr>
        <dsp:cNvPr id="0" name=""/>
        <dsp:cNvSpPr/>
      </dsp:nvSpPr>
      <dsp:spPr>
        <a:xfrm>
          <a:off x="5029144" y="116490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525AE-09F5-8E44-ACEE-2F6FA371078D}">
      <dsp:nvSpPr>
        <dsp:cNvPr id="0" name=""/>
        <dsp:cNvSpPr/>
      </dsp:nvSpPr>
      <dsp:spPr>
        <a:xfrm>
          <a:off x="5486232" y="550724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Despite the challenges, reproducibility is crucial for both research and applications in business, as it enables the building of reliable and predictable systems that can be scaled and deployed on a large scale</a:t>
          </a:r>
          <a:endParaRPr lang="en-US" sz="2000" kern="1200"/>
        </a:p>
      </dsp:txBody>
      <dsp:txXfrm>
        <a:off x="5562742" y="627234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1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ptune.ai/blog/how-to-solve-reproducibility-in-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nsius.ai/wiki/ml-reproducibi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275AE-8786-8A12-A5E1-37B8E545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25" b="1649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C9D18-0973-DF26-0547-7798F8C6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MLOPS - Reproducibility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A6BAC-8715-B6B6-CCBA-0CDC02B5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Ramesh Sannareddy</a:t>
            </a:r>
          </a:p>
        </p:txBody>
      </p:sp>
    </p:spTree>
    <p:extLst>
      <p:ext uri="{BB962C8B-B14F-4D97-AF65-F5344CB8AC3E}">
        <p14:creationId xmlns:p14="http://schemas.microsoft.com/office/powerpoint/2010/main" val="415135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__fkGroteskNeue_a82850"/>
              </a:rPr>
              <a:t>Model reproducibility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9920B-0C03-D85D-32DC-AABA5706DE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0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__fkGroteskNeue_a82850"/>
              </a:rPr>
              <a:t>Model reproducibility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87BDD-7BBB-EFAE-C262-19D74755F4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__fkGroteskNeue_a82850"/>
              </a:rPr>
              <a:t>Why reproducibility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CAA0F-7893-06CF-D6E8-B7C6B1F10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614884"/>
              </p:ext>
            </p:extLst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4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53" y="1225309"/>
            <a:ext cx="9446293" cy="67861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 b="0" i="0">
                <a:effectLst/>
                <a:latin typeface="__fkGroteskNeue_a82850"/>
              </a:rPr>
              <a:t>Achieving reproducibility - </a:t>
            </a:r>
            <a:r>
              <a:rPr lang="en-IN" sz="1500" b="0" i="0"/>
              <a:t>relies on three core elements</a:t>
            </a:r>
            <a:br>
              <a:rPr lang="en-US" sz="1500"/>
            </a:br>
            <a:endParaRPr lang="en-US" sz="1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DB445-ACFC-D936-3685-9541BEAC8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53577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6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39EA3F-7085-DAF3-4459-44783D2A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3614" y="952500"/>
            <a:ext cx="2934401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455" y="1281112"/>
            <a:ext cx="6446044" cy="1591492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__fkGroteskNeue_a82850"/>
              </a:rPr>
              <a:t>Achieving reproducibility</a:t>
            </a:r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0051B33-12E3-8CC3-78D4-81AAD706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1" y="1954099"/>
            <a:ext cx="2958820" cy="29588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5622-6404-BCB7-E133-F41C5CF0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4" y="3154680"/>
            <a:ext cx="5525757" cy="27508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Code must be tracked and recorded during experimentation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while data changes, such as new datasets, data distribution, and sample changes, must be logged and versioned</a:t>
            </a:r>
            <a:endParaRPr lang="en-IN" sz="1500" b="0" i="0" u="none" strike="noStrike" dirty="0">
              <a:effectLst/>
              <a:latin typeface="var(--font-berkeley-mono)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The environment, including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framework dependencies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Versions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500" b="0" i="0" dirty="0">
                <a:effectLst/>
                <a:latin typeface="__fkGroteskNeue_a82850"/>
              </a:rPr>
              <a:t>hardware, and other parts, must also be captured to ensure reproducibility</a:t>
            </a:r>
            <a:endParaRPr lang="en-IN" sz="1500" b="0" i="0" u="none" strike="noStrike" dirty="0">
              <a:effectLst/>
              <a:latin typeface="var(--font-berkeley-mono)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0491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39EA3F-7085-DAF3-4459-44783D2A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3614" y="952500"/>
            <a:ext cx="2934401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557" y="1295400"/>
            <a:ext cx="6446044" cy="1591492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__fkGroteskNeue_a82850"/>
              </a:rPr>
              <a:t>Challenges</a:t>
            </a:r>
            <a:endParaRPr lang="en-US" dirty="0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C41F3E15-8897-E519-3364-62B2654C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1" y="1954099"/>
            <a:ext cx="2958820" cy="29588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5622-6404-BCB7-E133-F41C5CF0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4" y="3154680"/>
            <a:ext cx="5525757" cy="27508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changes in datasets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improper logging of parameter changes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inconsistencies in hyperparameters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frequent changes in tools and frameworks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randomness in projects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0" i="0" dirty="0">
                <a:effectLst/>
                <a:latin typeface="__fkGroteskNeue_a82850"/>
              </a:rPr>
              <a:t>transition from a controlled training environment to a more complex production environment</a:t>
            </a:r>
            <a:endParaRPr lang="en-IN" sz="1700" b="0" i="0" u="none" strike="noStrike" dirty="0">
              <a:effectLst/>
              <a:latin typeface="var(--font-berkeley-mono)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6260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878B-8F89-66BB-1025-A7CA456F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53" y="1225309"/>
            <a:ext cx="9446293" cy="678613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effectLst/>
                <a:latin typeface="__fkGroteskNeue_a82850"/>
              </a:rPr>
              <a:t>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25E93-775C-A32F-B197-D0145464C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82668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79289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252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__fkGroteskNeue_a82850</vt:lpstr>
      <vt:lpstr>Arial</vt:lpstr>
      <vt:lpstr>Goudy Old Style</vt:lpstr>
      <vt:lpstr>Univers Light</vt:lpstr>
      <vt:lpstr>var(--font-berkeley-mono)</vt:lpstr>
      <vt:lpstr>PoiseVTI</vt:lpstr>
      <vt:lpstr>MLOPS - Reproducibility</vt:lpstr>
      <vt:lpstr>Model reproducibility</vt:lpstr>
      <vt:lpstr>Model reproducibility</vt:lpstr>
      <vt:lpstr>Why reproducibility</vt:lpstr>
      <vt:lpstr>Achieving reproducibility - relies on three core elements </vt:lpstr>
      <vt:lpstr>Achieving reproducibility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- Reproducibility</dc:title>
  <dc:creator>Ramesh Sannareddy</dc:creator>
  <cp:lastModifiedBy>Ramesh Sannareddy</cp:lastModifiedBy>
  <cp:revision>1</cp:revision>
  <dcterms:created xsi:type="dcterms:W3CDTF">2024-03-14T05:51:05Z</dcterms:created>
  <dcterms:modified xsi:type="dcterms:W3CDTF">2024-03-14T06:11:17Z</dcterms:modified>
</cp:coreProperties>
</file>