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21C8C-B46E-4353-B9DA-1CECAD5C21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9DFCDE-7422-492B-B730-7C8A3B5797A2}">
      <dgm:prSet/>
      <dgm:spPr/>
      <dgm:t>
        <a:bodyPr/>
        <a:lstStyle/>
        <a:p>
          <a:r>
            <a:rPr lang="en-IN" b="0" i="0" dirty="0"/>
            <a:t>Data Collection and Preparation</a:t>
          </a:r>
          <a:endParaRPr lang="en-US" dirty="0"/>
        </a:p>
      </dgm:t>
    </dgm:pt>
    <dgm:pt modelId="{E6A7170C-7950-4F10-A439-C8357443312B}" type="parTrans" cxnId="{18946A10-0691-49F5-BA00-6BCDC69107D3}">
      <dgm:prSet/>
      <dgm:spPr/>
      <dgm:t>
        <a:bodyPr/>
        <a:lstStyle/>
        <a:p>
          <a:endParaRPr lang="en-US"/>
        </a:p>
      </dgm:t>
    </dgm:pt>
    <dgm:pt modelId="{47FE039C-8D61-4DDA-B6E7-D179E85B296B}" type="sibTrans" cxnId="{18946A10-0691-49F5-BA00-6BCDC69107D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22C65A3-51C7-4AA7-9CE5-275F7DBC81A6}">
      <dgm:prSet/>
      <dgm:spPr/>
      <dgm:t>
        <a:bodyPr/>
        <a:lstStyle/>
        <a:p>
          <a:r>
            <a:rPr lang="en-IN" b="0" i="0" dirty="0"/>
            <a:t>Model Development and Training</a:t>
          </a:r>
          <a:endParaRPr lang="en-US" dirty="0"/>
        </a:p>
      </dgm:t>
    </dgm:pt>
    <dgm:pt modelId="{6C096C18-A83C-4A1B-9A2D-DC927C2E435D}" type="parTrans" cxnId="{B93F6E9A-B2D6-4A00-B5E4-068742AFBC2D}">
      <dgm:prSet/>
      <dgm:spPr/>
      <dgm:t>
        <a:bodyPr/>
        <a:lstStyle/>
        <a:p>
          <a:endParaRPr lang="en-US"/>
        </a:p>
      </dgm:t>
    </dgm:pt>
    <dgm:pt modelId="{89033016-739E-4B51-9726-943BB11A3DE3}" type="sibTrans" cxnId="{B93F6E9A-B2D6-4A00-B5E4-068742AFBC2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346E0A3-37EA-4308-9EE0-4CC976583A7D}">
      <dgm:prSet/>
      <dgm:spPr/>
      <dgm:t>
        <a:bodyPr/>
        <a:lstStyle/>
        <a:p>
          <a:r>
            <a:rPr lang="en-IN" b="0" i="0" dirty="0"/>
            <a:t>Model Evaluation and Validation</a:t>
          </a:r>
          <a:endParaRPr lang="en-US" dirty="0"/>
        </a:p>
      </dgm:t>
    </dgm:pt>
    <dgm:pt modelId="{135CA79A-BE71-4FF4-AA8D-964A326440AC}" type="parTrans" cxnId="{DDE72696-4C4A-42D3-A7CE-DD1F0EDD7F99}">
      <dgm:prSet/>
      <dgm:spPr/>
      <dgm:t>
        <a:bodyPr/>
        <a:lstStyle/>
        <a:p>
          <a:endParaRPr lang="en-US"/>
        </a:p>
      </dgm:t>
    </dgm:pt>
    <dgm:pt modelId="{6584F6B5-7A87-4C36-97DF-EEA841BA5AEF}" type="sibTrans" cxnId="{DDE72696-4C4A-42D3-A7CE-DD1F0EDD7F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5B3AA66-6BC4-460E-9CAB-C1A4325236EA}">
      <dgm:prSet/>
      <dgm:spPr/>
      <dgm:t>
        <a:bodyPr/>
        <a:lstStyle/>
        <a:p>
          <a:r>
            <a:rPr lang="en-IN" b="0" i="0" dirty="0"/>
            <a:t>Model Deployment</a:t>
          </a:r>
          <a:endParaRPr lang="en-US" dirty="0"/>
        </a:p>
      </dgm:t>
    </dgm:pt>
    <dgm:pt modelId="{C7E02F1A-EE50-4CE2-A8B7-73718049EC68}" type="parTrans" cxnId="{3FF016F0-A524-4F40-BA8C-5478223EFD57}">
      <dgm:prSet/>
      <dgm:spPr/>
      <dgm:t>
        <a:bodyPr/>
        <a:lstStyle/>
        <a:p>
          <a:endParaRPr lang="en-US"/>
        </a:p>
      </dgm:t>
    </dgm:pt>
    <dgm:pt modelId="{52C9C7F2-C62D-485D-B1A2-8B475E7D9FF3}" type="sibTrans" cxnId="{3FF016F0-A524-4F40-BA8C-5478223EFD57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3F63C7E-AD05-4585-BBEB-71913A148197}">
      <dgm:prSet/>
      <dgm:spPr/>
      <dgm:t>
        <a:bodyPr/>
        <a:lstStyle/>
        <a:p>
          <a:r>
            <a:rPr lang="en-IN" b="0" i="0"/>
            <a:t>Monitoring and Management:</a:t>
          </a:r>
          <a:endParaRPr lang="en-US"/>
        </a:p>
      </dgm:t>
    </dgm:pt>
    <dgm:pt modelId="{F784E39E-1766-4196-ABB9-0B38559FF75E}" type="parTrans" cxnId="{A2B0E703-C6E9-4188-B5FE-A6001BDE9233}">
      <dgm:prSet/>
      <dgm:spPr/>
      <dgm:t>
        <a:bodyPr/>
        <a:lstStyle/>
        <a:p>
          <a:endParaRPr lang="en-US"/>
        </a:p>
      </dgm:t>
    </dgm:pt>
    <dgm:pt modelId="{A0243F26-4E0A-45EF-9BD1-14D6A9624136}" type="sibTrans" cxnId="{A2B0E703-C6E9-4188-B5FE-A6001BDE92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EBA5EB0D-9006-4946-8897-CBE98C857FB8}">
      <dgm:prSet/>
      <dgm:spPr/>
      <dgm:t>
        <a:bodyPr/>
        <a:lstStyle/>
        <a:p>
          <a:r>
            <a:rPr lang="en-IN" b="0" i="0" dirty="0"/>
            <a:t>Continuous Integration and Deployment (CI/CD)</a:t>
          </a:r>
          <a:endParaRPr lang="en-US" dirty="0"/>
        </a:p>
      </dgm:t>
    </dgm:pt>
    <dgm:pt modelId="{244736E0-5B1C-4E44-AA7B-1D297AF9A197}" type="parTrans" cxnId="{EEE926F5-943E-422F-9EF9-95674EBF1FC0}">
      <dgm:prSet/>
      <dgm:spPr/>
      <dgm:t>
        <a:bodyPr/>
        <a:lstStyle/>
        <a:p>
          <a:endParaRPr lang="en-US"/>
        </a:p>
      </dgm:t>
    </dgm:pt>
    <dgm:pt modelId="{09868A45-8E73-41B6-AE6F-0240264405E1}" type="sibTrans" cxnId="{EEE926F5-943E-422F-9EF9-95674EBF1FC0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666AF209-F11F-40AB-8091-CF07B5D574CA}">
      <dgm:prSet/>
      <dgm:spPr/>
      <dgm:t>
        <a:bodyPr/>
        <a:lstStyle/>
        <a:p>
          <a:r>
            <a:rPr lang="en-IN" b="0" i="0" dirty="0"/>
            <a:t>Feedback Loop and Iteration</a:t>
          </a:r>
          <a:endParaRPr lang="en-US" dirty="0"/>
        </a:p>
      </dgm:t>
    </dgm:pt>
    <dgm:pt modelId="{2C54174B-1A36-45D7-9163-B896870A17D9}" type="parTrans" cxnId="{06C12CE8-C327-418F-BF79-6D1A8075EEE7}">
      <dgm:prSet/>
      <dgm:spPr/>
      <dgm:t>
        <a:bodyPr/>
        <a:lstStyle/>
        <a:p>
          <a:endParaRPr lang="en-US"/>
        </a:p>
      </dgm:t>
    </dgm:pt>
    <dgm:pt modelId="{4F66A2F4-C7C5-49D2-B48B-94EF9B5FA65B}" type="sibTrans" cxnId="{06C12CE8-C327-418F-BF79-6D1A8075EEE7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1F7E77D0-3DD3-F94A-B623-EFDFF00921A0}" type="pres">
      <dgm:prSet presAssocID="{FA521C8C-B46E-4353-B9DA-1CECAD5C2177}" presName="Name0" presStyleCnt="0">
        <dgm:presLayoutVars>
          <dgm:animLvl val="lvl"/>
          <dgm:resizeHandles val="exact"/>
        </dgm:presLayoutVars>
      </dgm:prSet>
      <dgm:spPr/>
    </dgm:pt>
    <dgm:pt modelId="{F1A61D2D-9D80-1F44-87FF-B5DEB5E0529E}" type="pres">
      <dgm:prSet presAssocID="{E59DFCDE-7422-492B-B730-7C8A3B5797A2}" presName="compositeNode" presStyleCnt="0">
        <dgm:presLayoutVars>
          <dgm:bulletEnabled val="1"/>
        </dgm:presLayoutVars>
      </dgm:prSet>
      <dgm:spPr/>
    </dgm:pt>
    <dgm:pt modelId="{0970B773-FC31-0F47-B9FA-3BC8A9B39118}" type="pres">
      <dgm:prSet presAssocID="{E59DFCDE-7422-492B-B730-7C8A3B5797A2}" presName="bgRect" presStyleLbl="alignNode1" presStyleIdx="0" presStyleCnt="7"/>
      <dgm:spPr/>
    </dgm:pt>
    <dgm:pt modelId="{15D5995A-8A95-C24A-A426-F4A038146087}" type="pres">
      <dgm:prSet presAssocID="{47FE039C-8D61-4DDA-B6E7-D179E85B296B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DC674079-B665-4A49-B1BD-2A31B67DEA6F}" type="pres">
      <dgm:prSet presAssocID="{E59DFCDE-7422-492B-B730-7C8A3B5797A2}" presName="nodeRect" presStyleLbl="alignNode1" presStyleIdx="0" presStyleCnt="7">
        <dgm:presLayoutVars>
          <dgm:bulletEnabled val="1"/>
        </dgm:presLayoutVars>
      </dgm:prSet>
      <dgm:spPr/>
    </dgm:pt>
    <dgm:pt modelId="{D49CBF63-16AD-0949-B009-325FF0F04C17}" type="pres">
      <dgm:prSet presAssocID="{47FE039C-8D61-4DDA-B6E7-D179E85B296B}" presName="sibTrans" presStyleCnt="0"/>
      <dgm:spPr/>
    </dgm:pt>
    <dgm:pt modelId="{D748FC0D-65AE-854A-AEE2-B582F727A339}" type="pres">
      <dgm:prSet presAssocID="{422C65A3-51C7-4AA7-9CE5-275F7DBC81A6}" presName="compositeNode" presStyleCnt="0">
        <dgm:presLayoutVars>
          <dgm:bulletEnabled val="1"/>
        </dgm:presLayoutVars>
      </dgm:prSet>
      <dgm:spPr/>
    </dgm:pt>
    <dgm:pt modelId="{8123022D-DC47-EF46-9508-FDBB221B3D07}" type="pres">
      <dgm:prSet presAssocID="{422C65A3-51C7-4AA7-9CE5-275F7DBC81A6}" presName="bgRect" presStyleLbl="alignNode1" presStyleIdx="1" presStyleCnt="7"/>
      <dgm:spPr/>
    </dgm:pt>
    <dgm:pt modelId="{692B8DFC-DE6E-D14B-B88F-2BA956AD51D8}" type="pres">
      <dgm:prSet presAssocID="{89033016-739E-4B51-9726-943BB11A3DE3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6CDF53C0-362C-5342-B1B5-57B9A80CA0DF}" type="pres">
      <dgm:prSet presAssocID="{422C65A3-51C7-4AA7-9CE5-275F7DBC81A6}" presName="nodeRect" presStyleLbl="alignNode1" presStyleIdx="1" presStyleCnt="7">
        <dgm:presLayoutVars>
          <dgm:bulletEnabled val="1"/>
        </dgm:presLayoutVars>
      </dgm:prSet>
      <dgm:spPr/>
    </dgm:pt>
    <dgm:pt modelId="{EAF432EC-DCA1-1743-B4D9-A6CB758FD704}" type="pres">
      <dgm:prSet presAssocID="{89033016-739E-4B51-9726-943BB11A3DE3}" presName="sibTrans" presStyleCnt="0"/>
      <dgm:spPr/>
    </dgm:pt>
    <dgm:pt modelId="{8DEA8835-2A23-6649-B5D2-BCC205FDDD43}" type="pres">
      <dgm:prSet presAssocID="{6346E0A3-37EA-4308-9EE0-4CC976583A7D}" presName="compositeNode" presStyleCnt="0">
        <dgm:presLayoutVars>
          <dgm:bulletEnabled val="1"/>
        </dgm:presLayoutVars>
      </dgm:prSet>
      <dgm:spPr/>
    </dgm:pt>
    <dgm:pt modelId="{18EFA7A3-C73E-354D-BCE6-25D5D1C3E020}" type="pres">
      <dgm:prSet presAssocID="{6346E0A3-37EA-4308-9EE0-4CC976583A7D}" presName="bgRect" presStyleLbl="alignNode1" presStyleIdx="2" presStyleCnt="7"/>
      <dgm:spPr/>
    </dgm:pt>
    <dgm:pt modelId="{698A7DF4-6665-D043-861D-339079FC99EC}" type="pres">
      <dgm:prSet presAssocID="{6584F6B5-7A87-4C36-97DF-EEA841BA5AEF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832E1CFE-BDB2-5241-B417-89BF950E61EA}" type="pres">
      <dgm:prSet presAssocID="{6346E0A3-37EA-4308-9EE0-4CC976583A7D}" presName="nodeRect" presStyleLbl="alignNode1" presStyleIdx="2" presStyleCnt="7">
        <dgm:presLayoutVars>
          <dgm:bulletEnabled val="1"/>
        </dgm:presLayoutVars>
      </dgm:prSet>
      <dgm:spPr/>
    </dgm:pt>
    <dgm:pt modelId="{64071CA1-9044-AD46-838E-54DDF5C37F7A}" type="pres">
      <dgm:prSet presAssocID="{6584F6B5-7A87-4C36-97DF-EEA841BA5AEF}" presName="sibTrans" presStyleCnt="0"/>
      <dgm:spPr/>
    </dgm:pt>
    <dgm:pt modelId="{073E4A7F-48A0-1E43-A33B-A8DECC62A6D3}" type="pres">
      <dgm:prSet presAssocID="{35B3AA66-6BC4-460E-9CAB-C1A4325236EA}" presName="compositeNode" presStyleCnt="0">
        <dgm:presLayoutVars>
          <dgm:bulletEnabled val="1"/>
        </dgm:presLayoutVars>
      </dgm:prSet>
      <dgm:spPr/>
    </dgm:pt>
    <dgm:pt modelId="{6FDC2C4B-902C-3146-AA9D-5A9DBC1894FB}" type="pres">
      <dgm:prSet presAssocID="{35B3AA66-6BC4-460E-9CAB-C1A4325236EA}" presName="bgRect" presStyleLbl="alignNode1" presStyleIdx="3" presStyleCnt="7"/>
      <dgm:spPr/>
    </dgm:pt>
    <dgm:pt modelId="{8C551158-68F2-2D4E-9ADA-F37297E1DF85}" type="pres">
      <dgm:prSet presAssocID="{52C9C7F2-C62D-485D-B1A2-8B475E7D9FF3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1E1C4733-1981-6A4D-B050-8C479D5C98BA}" type="pres">
      <dgm:prSet presAssocID="{35B3AA66-6BC4-460E-9CAB-C1A4325236EA}" presName="nodeRect" presStyleLbl="alignNode1" presStyleIdx="3" presStyleCnt="7">
        <dgm:presLayoutVars>
          <dgm:bulletEnabled val="1"/>
        </dgm:presLayoutVars>
      </dgm:prSet>
      <dgm:spPr/>
    </dgm:pt>
    <dgm:pt modelId="{87DA2CB4-99A4-D84C-BCDE-4EA5FCD98224}" type="pres">
      <dgm:prSet presAssocID="{52C9C7F2-C62D-485D-B1A2-8B475E7D9FF3}" presName="sibTrans" presStyleCnt="0"/>
      <dgm:spPr/>
    </dgm:pt>
    <dgm:pt modelId="{55919261-C3C1-DE40-91AE-CAD86729307C}" type="pres">
      <dgm:prSet presAssocID="{A3F63C7E-AD05-4585-BBEB-71913A148197}" presName="compositeNode" presStyleCnt="0">
        <dgm:presLayoutVars>
          <dgm:bulletEnabled val="1"/>
        </dgm:presLayoutVars>
      </dgm:prSet>
      <dgm:spPr/>
    </dgm:pt>
    <dgm:pt modelId="{BE7403B3-7E0D-924E-9549-6B2A8C0AB537}" type="pres">
      <dgm:prSet presAssocID="{A3F63C7E-AD05-4585-BBEB-71913A148197}" presName="bgRect" presStyleLbl="alignNode1" presStyleIdx="4" presStyleCnt="7"/>
      <dgm:spPr/>
    </dgm:pt>
    <dgm:pt modelId="{773199E5-BAB5-9842-A1F6-6A0BCFA7D52D}" type="pres">
      <dgm:prSet presAssocID="{A0243F26-4E0A-45EF-9BD1-14D6A9624136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559E2121-DC33-9444-A4F1-C7D3BC5ACFFB}" type="pres">
      <dgm:prSet presAssocID="{A3F63C7E-AD05-4585-BBEB-71913A148197}" presName="nodeRect" presStyleLbl="alignNode1" presStyleIdx="4" presStyleCnt="7">
        <dgm:presLayoutVars>
          <dgm:bulletEnabled val="1"/>
        </dgm:presLayoutVars>
      </dgm:prSet>
      <dgm:spPr/>
    </dgm:pt>
    <dgm:pt modelId="{502B436A-35AA-0340-B4EB-1EF8220D86F8}" type="pres">
      <dgm:prSet presAssocID="{A0243F26-4E0A-45EF-9BD1-14D6A9624136}" presName="sibTrans" presStyleCnt="0"/>
      <dgm:spPr/>
    </dgm:pt>
    <dgm:pt modelId="{08D28042-ADE8-8341-B22C-D6079EB5B1BC}" type="pres">
      <dgm:prSet presAssocID="{EBA5EB0D-9006-4946-8897-CBE98C857FB8}" presName="compositeNode" presStyleCnt="0">
        <dgm:presLayoutVars>
          <dgm:bulletEnabled val="1"/>
        </dgm:presLayoutVars>
      </dgm:prSet>
      <dgm:spPr/>
    </dgm:pt>
    <dgm:pt modelId="{A4DE067D-3976-9448-9648-51B43FBA23D3}" type="pres">
      <dgm:prSet presAssocID="{EBA5EB0D-9006-4946-8897-CBE98C857FB8}" presName="bgRect" presStyleLbl="alignNode1" presStyleIdx="5" presStyleCnt="7"/>
      <dgm:spPr/>
    </dgm:pt>
    <dgm:pt modelId="{A693228C-5638-BE40-9F63-D0133DDB5DA7}" type="pres">
      <dgm:prSet presAssocID="{09868A45-8E73-41B6-AE6F-0240264405E1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A70D2EA7-05B6-4245-B53B-22B381BFE312}" type="pres">
      <dgm:prSet presAssocID="{EBA5EB0D-9006-4946-8897-CBE98C857FB8}" presName="nodeRect" presStyleLbl="alignNode1" presStyleIdx="5" presStyleCnt="7">
        <dgm:presLayoutVars>
          <dgm:bulletEnabled val="1"/>
        </dgm:presLayoutVars>
      </dgm:prSet>
      <dgm:spPr/>
    </dgm:pt>
    <dgm:pt modelId="{1AF20E51-2CBB-F449-B61D-CC2C8713C332}" type="pres">
      <dgm:prSet presAssocID="{09868A45-8E73-41B6-AE6F-0240264405E1}" presName="sibTrans" presStyleCnt="0"/>
      <dgm:spPr/>
    </dgm:pt>
    <dgm:pt modelId="{EA6BF4B5-51D6-2744-A4B0-FE5EE0A2D2B1}" type="pres">
      <dgm:prSet presAssocID="{666AF209-F11F-40AB-8091-CF07B5D574CA}" presName="compositeNode" presStyleCnt="0">
        <dgm:presLayoutVars>
          <dgm:bulletEnabled val="1"/>
        </dgm:presLayoutVars>
      </dgm:prSet>
      <dgm:spPr/>
    </dgm:pt>
    <dgm:pt modelId="{CEF0C0E9-F8BD-5042-B5FC-9E1F2B85C2CD}" type="pres">
      <dgm:prSet presAssocID="{666AF209-F11F-40AB-8091-CF07B5D574CA}" presName="bgRect" presStyleLbl="alignNode1" presStyleIdx="6" presStyleCnt="7"/>
      <dgm:spPr/>
    </dgm:pt>
    <dgm:pt modelId="{2B9D024D-9E5D-334A-929E-4454CF313704}" type="pres">
      <dgm:prSet presAssocID="{4F66A2F4-C7C5-49D2-B48B-94EF9B5FA65B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86EA9231-F35B-7942-981B-F18D8B2A9569}" type="pres">
      <dgm:prSet presAssocID="{666AF209-F11F-40AB-8091-CF07B5D574CA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D1CA4803-211D-4540-AF29-0CB0FA03319E}" type="presOf" srcId="{6346E0A3-37EA-4308-9EE0-4CC976583A7D}" destId="{832E1CFE-BDB2-5241-B417-89BF950E61EA}" srcOrd="1" destOrd="0" presId="urn:microsoft.com/office/officeart/2016/7/layout/LinearBlockProcessNumbered"/>
    <dgm:cxn modelId="{A2B0E703-C6E9-4188-B5FE-A6001BDE9233}" srcId="{FA521C8C-B46E-4353-B9DA-1CECAD5C2177}" destId="{A3F63C7E-AD05-4585-BBEB-71913A148197}" srcOrd="4" destOrd="0" parTransId="{F784E39E-1766-4196-ABB9-0B38559FF75E}" sibTransId="{A0243F26-4E0A-45EF-9BD1-14D6A9624136}"/>
    <dgm:cxn modelId="{3FEEAB04-2BF9-E148-B824-DA5687996A5C}" type="presOf" srcId="{52C9C7F2-C62D-485D-B1A2-8B475E7D9FF3}" destId="{8C551158-68F2-2D4E-9ADA-F37297E1DF85}" srcOrd="0" destOrd="0" presId="urn:microsoft.com/office/officeart/2016/7/layout/LinearBlockProcessNumbered"/>
    <dgm:cxn modelId="{18946A10-0691-49F5-BA00-6BCDC69107D3}" srcId="{FA521C8C-B46E-4353-B9DA-1CECAD5C2177}" destId="{E59DFCDE-7422-492B-B730-7C8A3B5797A2}" srcOrd="0" destOrd="0" parTransId="{E6A7170C-7950-4F10-A439-C8357443312B}" sibTransId="{47FE039C-8D61-4DDA-B6E7-D179E85B296B}"/>
    <dgm:cxn modelId="{42E71118-E07C-6A43-9B5E-97105B9E662D}" type="presOf" srcId="{EBA5EB0D-9006-4946-8897-CBE98C857FB8}" destId="{A4DE067D-3976-9448-9648-51B43FBA23D3}" srcOrd="0" destOrd="0" presId="urn:microsoft.com/office/officeart/2016/7/layout/LinearBlockProcessNumbered"/>
    <dgm:cxn modelId="{F2C41524-8EB3-F34A-9CE2-43D58EB483B1}" type="presOf" srcId="{4F66A2F4-C7C5-49D2-B48B-94EF9B5FA65B}" destId="{2B9D024D-9E5D-334A-929E-4454CF313704}" srcOrd="0" destOrd="0" presId="urn:microsoft.com/office/officeart/2016/7/layout/LinearBlockProcessNumbered"/>
    <dgm:cxn modelId="{BCF0642F-F543-424E-8A5C-79DA4125DDC3}" type="presOf" srcId="{E59DFCDE-7422-492B-B730-7C8A3B5797A2}" destId="{DC674079-B665-4A49-B1BD-2A31B67DEA6F}" srcOrd="1" destOrd="0" presId="urn:microsoft.com/office/officeart/2016/7/layout/LinearBlockProcessNumbered"/>
    <dgm:cxn modelId="{7BFE894D-1EF5-8C49-BA85-142E5AA5028A}" type="presOf" srcId="{A3F63C7E-AD05-4585-BBEB-71913A148197}" destId="{BE7403B3-7E0D-924E-9549-6B2A8C0AB537}" srcOrd="0" destOrd="0" presId="urn:microsoft.com/office/officeart/2016/7/layout/LinearBlockProcessNumbered"/>
    <dgm:cxn modelId="{F15EB554-4123-FD4D-826E-7D249B4B12B2}" type="presOf" srcId="{FA521C8C-B46E-4353-B9DA-1CECAD5C2177}" destId="{1F7E77D0-3DD3-F94A-B623-EFDFF00921A0}" srcOrd="0" destOrd="0" presId="urn:microsoft.com/office/officeart/2016/7/layout/LinearBlockProcessNumbered"/>
    <dgm:cxn modelId="{4D93DF58-8347-F947-B4FE-2D94EB5B3561}" type="presOf" srcId="{A0243F26-4E0A-45EF-9BD1-14D6A9624136}" destId="{773199E5-BAB5-9842-A1F6-6A0BCFA7D52D}" srcOrd="0" destOrd="0" presId="urn:microsoft.com/office/officeart/2016/7/layout/LinearBlockProcessNumbered"/>
    <dgm:cxn modelId="{443B2B5D-3699-F04F-AA50-C45A7839F0B3}" type="presOf" srcId="{422C65A3-51C7-4AA7-9CE5-275F7DBC81A6}" destId="{6CDF53C0-362C-5342-B1B5-57B9A80CA0DF}" srcOrd="1" destOrd="0" presId="urn:microsoft.com/office/officeart/2016/7/layout/LinearBlockProcessNumbered"/>
    <dgm:cxn modelId="{EE1D4567-2EAC-064D-9B88-26E8937230E8}" type="presOf" srcId="{6584F6B5-7A87-4C36-97DF-EEA841BA5AEF}" destId="{698A7DF4-6665-D043-861D-339079FC99EC}" srcOrd="0" destOrd="0" presId="urn:microsoft.com/office/officeart/2016/7/layout/LinearBlockProcessNumbered"/>
    <dgm:cxn modelId="{79589973-D96C-D94A-9FE6-77B7D3A6320B}" type="presOf" srcId="{422C65A3-51C7-4AA7-9CE5-275F7DBC81A6}" destId="{8123022D-DC47-EF46-9508-FDBB221B3D07}" srcOrd="0" destOrd="0" presId="urn:microsoft.com/office/officeart/2016/7/layout/LinearBlockProcessNumbered"/>
    <dgm:cxn modelId="{8C354F77-945B-E548-B3E7-32B5FF4A320E}" type="presOf" srcId="{A3F63C7E-AD05-4585-BBEB-71913A148197}" destId="{559E2121-DC33-9444-A4F1-C7D3BC5ACFFB}" srcOrd="1" destOrd="0" presId="urn:microsoft.com/office/officeart/2016/7/layout/LinearBlockProcessNumbered"/>
    <dgm:cxn modelId="{1A799877-F00F-4D44-8CC4-D0091545FD0F}" type="presOf" srcId="{35B3AA66-6BC4-460E-9CAB-C1A4325236EA}" destId="{6FDC2C4B-902C-3146-AA9D-5A9DBC1894FB}" srcOrd="0" destOrd="0" presId="urn:microsoft.com/office/officeart/2016/7/layout/LinearBlockProcessNumbered"/>
    <dgm:cxn modelId="{90E5C783-0E0A-A240-AE75-0A260E517070}" type="presOf" srcId="{6346E0A3-37EA-4308-9EE0-4CC976583A7D}" destId="{18EFA7A3-C73E-354D-BCE6-25D5D1C3E020}" srcOrd="0" destOrd="0" presId="urn:microsoft.com/office/officeart/2016/7/layout/LinearBlockProcessNumbered"/>
    <dgm:cxn modelId="{9015798D-DB99-844B-BC33-C355A471C37C}" type="presOf" srcId="{47FE039C-8D61-4DDA-B6E7-D179E85B296B}" destId="{15D5995A-8A95-C24A-A426-F4A038146087}" srcOrd="0" destOrd="0" presId="urn:microsoft.com/office/officeart/2016/7/layout/LinearBlockProcessNumbered"/>
    <dgm:cxn modelId="{DDE72696-4C4A-42D3-A7CE-DD1F0EDD7F99}" srcId="{FA521C8C-B46E-4353-B9DA-1CECAD5C2177}" destId="{6346E0A3-37EA-4308-9EE0-4CC976583A7D}" srcOrd="2" destOrd="0" parTransId="{135CA79A-BE71-4FF4-AA8D-964A326440AC}" sibTransId="{6584F6B5-7A87-4C36-97DF-EEA841BA5AEF}"/>
    <dgm:cxn modelId="{B2EAB598-6A2F-8E44-ADF0-2E2FABC4DB8C}" type="presOf" srcId="{E59DFCDE-7422-492B-B730-7C8A3B5797A2}" destId="{0970B773-FC31-0F47-B9FA-3BC8A9B39118}" srcOrd="0" destOrd="0" presId="urn:microsoft.com/office/officeart/2016/7/layout/LinearBlockProcessNumbered"/>
    <dgm:cxn modelId="{B93F6E9A-B2D6-4A00-B5E4-068742AFBC2D}" srcId="{FA521C8C-B46E-4353-B9DA-1CECAD5C2177}" destId="{422C65A3-51C7-4AA7-9CE5-275F7DBC81A6}" srcOrd="1" destOrd="0" parTransId="{6C096C18-A83C-4A1B-9A2D-DC927C2E435D}" sibTransId="{89033016-739E-4B51-9726-943BB11A3DE3}"/>
    <dgm:cxn modelId="{500A0AA5-5734-B941-9238-CFD4BE1A9BD1}" type="presOf" srcId="{89033016-739E-4B51-9726-943BB11A3DE3}" destId="{692B8DFC-DE6E-D14B-B88F-2BA956AD51D8}" srcOrd="0" destOrd="0" presId="urn:microsoft.com/office/officeart/2016/7/layout/LinearBlockProcessNumbered"/>
    <dgm:cxn modelId="{86A271C0-DF9F-5A49-A957-7ED948935BB8}" type="presOf" srcId="{35B3AA66-6BC4-460E-9CAB-C1A4325236EA}" destId="{1E1C4733-1981-6A4D-B050-8C479D5C98BA}" srcOrd="1" destOrd="0" presId="urn:microsoft.com/office/officeart/2016/7/layout/LinearBlockProcessNumbered"/>
    <dgm:cxn modelId="{4C10FDD3-E673-9748-AC10-212697C4B2A7}" type="presOf" srcId="{666AF209-F11F-40AB-8091-CF07B5D574CA}" destId="{CEF0C0E9-F8BD-5042-B5FC-9E1F2B85C2CD}" srcOrd="0" destOrd="0" presId="urn:microsoft.com/office/officeart/2016/7/layout/LinearBlockProcessNumbered"/>
    <dgm:cxn modelId="{4B7A4FE4-8BF2-3142-ACDD-68E8E0B8CC39}" type="presOf" srcId="{666AF209-F11F-40AB-8091-CF07B5D574CA}" destId="{86EA9231-F35B-7942-981B-F18D8B2A9569}" srcOrd="1" destOrd="0" presId="urn:microsoft.com/office/officeart/2016/7/layout/LinearBlockProcessNumbered"/>
    <dgm:cxn modelId="{06C12CE8-C327-418F-BF79-6D1A8075EEE7}" srcId="{FA521C8C-B46E-4353-B9DA-1CECAD5C2177}" destId="{666AF209-F11F-40AB-8091-CF07B5D574CA}" srcOrd="6" destOrd="0" parTransId="{2C54174B-1A36-45D7-9163-B896870A17D9}" sibTransId="{4F66A2F4-C7C5-49D2-B48B-94EF9B5FA65B}"/>
    <dgm:cxn modelId="{3FF016F0-A524-4F40-BA8C-5478223EFD57}" srcId="{FA521C8C-B46E-4353-B9DA-1CECAD5C2177}" destId="{35B3AA66-6BC4-460E-9CAB-C1A4325236EA}" srcOrd="3" destOrd="0" parTransId="{C7E02F1A-EE50-4CE2-A8B7-73718049EC68}" sibTransId="{52C9C7F2-C62D-485D-B1A2-8B475E7D9FF3}"/>
    <dgm:cxn modelId="{EEE926F5-943E-422F-9EF9-95674EBF1FC0}" srcId="{FA521C8C-B46E-4353-B9DA-1CECAD5C2177}" destId="{EBA5EB0D-9006-4946-8897-CBE98C857FB8}" srcOrd="5" destOrd="0" parTransId="{244736E0-5B1C-4E44-AA7B-1D297AF9A197}" sibTransId="{09868A45-8E73-41B6-AE6F-0240264405E1}"/>
    <dgm:cxn modelId="{20338CF7-E8F2-8442-A910-FC94E3DEE428}" type="presOf" srcId="{09868A45-8E73-41B6-AE6F-0240264405E1}" destId="{A693228C-5638-BE40-9F63-D0133DDB5DA7}" srcOrd="0" destOrd="0" presId="urn:microsoft.com/office/officeart/2016/7/layout/LinearBlockProcessNumbered"/>
    <dgm:cxn modelId="{DEB3D6FF-8393-4046-9DEE-B5C4C7C03A08}" type="presOf" srcId="{EBA5EB0D-9006-4946-8897-CBE98C857FB8}" destId="{A70D2EA7-05B6-4245-B53B-22B381BFE312}" srcOrd="1" destOrd="0" presId="urn:microsoft.com/office/officeart/2016/7/layout/LinearBlockProcessNumbered"/>
    <dgm:cxn modelId="{FCB468D0-9AAB-B44C-9251-143B36B77DDB}" type="presParOf" srcId="{1F7E77D0-3DD3-F94A-B623-EFDFF00921A0}" destId="{F1A61D2D-9D80-1F44-87FF-B5DEB5E0529E}" srcOrd="0" destOrd="0" presId="urn:microsoft.com/office/officeart/2016/7/layout/LinearBlockProcessNumbered"/>
    <dgm:cxn modelId="{270E6BA0-0DF0-2146-B6C3-E67E4FF212C9}" type="presParOf" srcId="{F1A61D2D-9D80-1F44-87FF-B5DEB5E0529E}" destId="{0970B773-FC31-0F47-B9FA-3BC8A9B39118}" srcOrd="0" destOrd="0" presId="urn:microsoft.com/office/officeart/2016/7/layout/LinearBlockProcessNumbered"/>
    <dgm:cxn modelId="{56FF03B9-8FBA-A249-A5BB-9A92A69DFDE7}" type="presParOf" srcId="{F1A61D2D-9D80-1F44-87FF-B5DEB5E0529E}" destId="{15D5995A-8A95-C24A-A426-F4A038146087}" srcOrd="1" destOrd="0" presId="urn:microsoft.com/office/officeart/2016/7/layout/LinearBlockProcessNumbered"/>
    <dgm:cxn modelId="{CC31D03D-C772-ED4D-9FC5-C91BAD41B75D}" type="presParOf" srcId="{F1A61D2D-9D80-1F44-87FF-B5DEB5E0529E}" destId="{DC674079-B665-4A49-B1BD-2A31B67DEA6F}" srcOrd="2" destOrd="0" presId="urn:microsoft.com/office/officeart/2016/7/layout/LinearBlockProcessNumbered"/>
    <dgm:cxn modelId="{96EBCE8A-AFC6-AF49-A9E6-4D7A9FF5C15E}" type="presParOf" srcId="{1F7E77D0-3DD3-F94A-B623-EFDFF00921A0}" destId="{D49CBF63-16AD-0949-B009-325FF0F04C17}" srcOrd="1" destOrd="0" presId="urn:microsoft.com/office/officeart/2016/7/layout/LinearBlockProcessNumbered"/>
    <dgm:cxn modelId="{1D96DB1D-EE90-C840-A1EB-36B983479FBB}" type="presParOf" srcId="{1F7E77D0-3DD3-F94A-B623-EFDFF00921A0}" destId="{D748FC0D-65AE-854A-AEE2-B582F727A339}" srcOrd="2" destOrd="0" presId="urn:microsoft.com/office/officeart/2016/7/layout/LinearBlockProcessNumbered"/>
    <dgm:cxn modelId="{76A53F01-9C1B-9247-B50F-0F3B0FB51F26}" type="presParOf" srcId="{D748FC0D-65AE-854A-AEE2-B582F727A339}" destId="{8123022D-DC47-EF46-9508-FDBB221B3D07}" srcOrd="0" destOrd="0" presId="urn:microsoft.com/office/officeart/2016/7/layout/LinearBlockProcessNumbered"/>
    <dgm:cxn modelId="{62E42755-6B61-504E-B311-E8810352A70B}" type="presParOf" srcId="{D748FC0D-65AE-854A-AEE2-B582F727A339}" destId="{692B8DFC-DE6E-D14B-B88F-2BA956AD51D8}" srcOrd="1" destOrd="0" presId="urn:microsoft.com/office/officeart/2016/7/layout/LinearBlockProcessNumbered"/>
    <dgm:cxn modelId="{DA39F54C-7958-BE4B-9D91-A5025938217D}" type="presParOf" srcId="{D748FC0D-65AE-854A-AEE2-B582F727A339}" destId="{6CDF53C0-362C-5342-B1B5-57B9A80CA0DF}" srcOrd="2" destOrd="0" presId="urn:microsoft.com/office/officeart/2016/7/layout/LinearBlockProcessNumbered"/>
    <dgm:cxn modelId="{F60ECC03-F8F3-B14E-A123-9030385A77E7}" type="presParOf" srcId="{1F7E77D0-3DD3-F94A-B623-EFDFF00921A0}" destId="{EAF432EC-DCA1-1743-B4D9-A6CB758FD704}" srcOrd="3" destOrd="0" presId="urn:microsoft.com/office/officeart/2016/7/layout/LinearBlockProcessNumbered"/>
    <dgm:cxn modelId="{3054A344-B41A-674E-A109-73FAC655C4E4}" type="presParOf" srcId="{1F7E77D0-3DD3-F94A-B623-EFDFF00921A0}" destId="{8DEA8835-2A23-6649-B5D2-BCC205FDDD43}" srcOrd="4" destOrd="0" presId="urn:microsoft.com/office/officeart/2016/7/layout/LinearBlockProcessNumbered"/>
    <dgm:cxn modelId="{1706B17A-8C9A-8149-B5AF-AA60EFA5DE07}" type="presParOf" srcId="{8DEA8835-2A23-6649-B5D2-BCC205FDDD43}" destId="{18EFA7A3-C73E-354D-BCE6-25D5D1C3E020}" srcOrd="0" destOrd="0" presId="urn:microsoft.com/office/officeart/2016/7/layout/LinearBlockProcessNumbered"/>
    <dgm:cxn modelId="{03895010-409A-4B43-8620-B6625EA2DC28}" type="presParOf" srcId="{8DEA8835-2A23-6649-B5D2-BCC205FDDD43}" destId="{698A7DF4-6665-D043-861D-339079FC99EC}" srcOrd="1" destOrd="0" presId="urn:microsoft.com/office/officeart/2016/7/layout/LinearBlockProcessNumbered"/>
    <dgm:cxn modelId="{356E6467-8CC5-DB4C-A33C-FB1FDBB4D4DD}" type="presParOf" srcId="{8DEA8835-2A23-6649-B5D2-BCC205FDDD43}" destId="{832E1CFE-BDB2-5241-B417-89BF950E61EA}" srcOrd="2" destOrd="0" presId="urn:microsoft.com/office/officeart/2016/7/layout/LinearBlockProcessNumbered"/>
    <dgm:cxn modelId="{3FFE4C68-0B2B-6D49-9A80-2C7B08287E86}" type="presParOf" srcId="{1F7E77D0-3DD3-F94A-B623-EFDFF00921A0}" destId="{64071CA1-9044-AD46-838E-54DDF5C37F7A}" srcOrd="5" destOrd="0" presId="urn:microsoft.com/office/officeart/2016/7/layout/LinearBlockProcessNumbered"/>
    <dgm:cxn modelId="{C4AEA959-8B0A-6948-847F-610F00762322}" type="presParOf" srcId="{1F7E77D0-3DD3-F94A-B623-EFDFF00921A0}" destId="{073E4A7F-48A0-1E43-A33B-A8DECC62A6D3}" srcOrd="6" destOrd="0" presId="urn:microsoft.com/office/officeart/2016/7/layout/LinearBlockProcessNumbered"/>
    <dgm:cxn modelId="{52C43E5A-934F-594F-BF6F-C0B061139C14}" type="presParOf" srcId="{073E4A7F-48A0-1E43-A33B-A8DECC62A6D3}" destId="{6FDC2C4B-902C-3146-AA9D-5A9DBC1894FB}" srcOrd="0" destOrd="0" presId="urn:microsoft.com/office/officeart/2016/7/layout/LinearBlockProcessNumbered"/>
    <dgm:cxn modelId="{0855C189-B780-064F-B2CC-9F3392B60AEC}" type="presParOf" srcId="{073E4A7F-48A0-1E43-A33B-A8DECC62A6D3}" destId="{8C551158-68F2-2D4E-9ADA-F37297E1DF85}" srcOrd="1" destOrd="0" presId="urn:microsoft.com/office/officeart/2016/7/layout/LinearBlockProcessNumbered"/>
    <dgm:cxn modelId="{068C0BBA-FDF0-F24D-A77C-0BE6FA13F16D}" type="presParOf" srcId="{073E4A7F-48A0-1E43-A33B-A8DECC62A6D3}" destId="{1E1C4733-1981-6A4D-B050-8C479D5C98BA}" srcOrd="2" destOrd="0" presId="urn:microsoft.com/office/officeart/2016/7/layout/LinearBlockProcessNumbered"/>
    <dgm:cxn modelId="{B74485FD-9CEB-C941-9D6B-868E04C4F0A4}" type="presParOf" srcId="{1F7E77D0-3DD3-F94A-B623-EFDFF00921A0}" destId="{87DA2CB4-99A4-D84C-BCDE-4EA5FCD98224}" srcOrd="7" destOrd="0" presId="urn:microsoft.com/office/officeart/2016/7/layout/LinearBlockProcessNumbered"/>
    <dgm:cxn modelId="{2FE65368-CD52-D147-8BA9-A825F36DADCC}" type="presParOf" srcId="{1F7E77D0-3DD3-F94A-B623-EFDFF00921A0}" destId="{55919261-C3C1-DE40-91AE-CAD86729307C}" srcOrd="8" destOrd="0" presId="urn:microsoft.com/office/officeart/2016/7/layout/LinearBlockProcessNumbered"/>
    <dgm:cxn modelId="{08410D2C-9118-D241-95CD-095B6E8F7487}" type="presParOf" srcId="{55919261-C3C1-DE40-91AE-CAD86729307C}" destId="{BE7403B3-7E0D-924E-9549-6B2A8C0AB537}" srcOrd="0" destOrd="0" presId="urn:microsoft.com/office/officeart/2016/7/layout/LinearBlockProcessNumbered"/>
    <dgm:cxn modelId="{F131E2F1-B3F7-B944-96B4-1E6CF0B2E794}" type="presParOf" srcId="{55919261-C3C1-DE40-91AE-CAD86729307C}" destId="{773199E5-BAB5-9842-A1F6-6A0BCFA7D52D}" srcOrd="1" destOrd="0" presId="urn:microsoft.com/office/officeart/2016/7/layout/LinearBlockProcessNumbered"/>
    <dgm:cxn modelId="{116DDD14-BEB7-0B45-A8B8-59CDB60A2A49}" type="presParOf" srcId="{55919261-C3C1-DE40-91AE-CAD86729307C}" destId="{559E2121-DC33-9444-A4F1-C7D3BC5ACFFB}" srcOrd="2" destOrd="0" presId="urn:microsoft.com/office/officeart/2016/7/layout/LinearBlockProcessNumbered"/>
    <dgm:cxn modelId="{DD1CA5E8-B757-BD4A-8CAC-B6E8D68C0D02}" type="presParOf" srcId="{1F7E77D0-3DD3-F94A-B623-EFDFF00921A0}" destId="{502B436A-35AA-0340-B4EB-1EF8220D86F8}" srcOrd="9" destOrd="0" presId="urn:microsoft.com/office/officeart/2016/7/layout/LinearBlockProcessNumbered"/>
    <dgm:cxn modelId="{48BA0B87-A849-5F40-8DAA-E7A40B501917}" type="presParOf" srcId="{1F7E77D0-3DD3-F94A-B623-EFDFF00921A0}" destId="{08D28042-ADE8-8341-B22C-D6079EB5B1BC}" srcOrd="10" destOrd="0" presId="urn:microsoft.com/office/officeart/2016/7/layout/LinearBlockProcessNumbered"/>
    <dgm:cxn modelId="{A00857EE-E76F-4041-922E-8E47E701CC0E}" type="presParOf" srcId="{08D28042-ADE8-8341-B22C-D6079EB5B1BC}" destId="{A4DE067D-3976-9448-9648-51B43FBA23D3}" srcOrd="0" destOrd="0" presId="urn:microsoft.com/office/officeart/2016/7/layout/LinearBlockProcessNumbered"/>
    <dgm:cxn modelId="{BC490672-5FB7-C343-B517-36EAE78C012B}" type="presParOf" srcId="{08D28042-ADE8-8341-B22C-D6079EB5B1BC}" destId="{A693228C-5638-BE40-9F63-D0133DDB5DA7}" srcOrd="1" destOrd="0" presId="urn:microsoft.com/office/officeart/2016/7/layout/LinearBlockProcessNumbered"/>
    <dgm:cxn modelId="{AD0E8CAC-0DAB-4749-8605-7AD788BF30AB}" type="presParOf" srcId="{08D28042-ADE8-8341-B22C-D6079EB5B1BC}" destId="{A70D2EA7-05B6-4245-B53B-22B381BFE312}" srcOrd="2" destOrd="0" presId="urn:microsoft.com/office/officeart/2016/7/layout/LinearBlockProcessNumbered"/>
    <dgm:cxn modelId="{245794A7-D685-8048-951D-A7D978236999}" type="presParOf" srcId="{1F7E77D0-3DD3-F94A-B623-EFDFF00921A0}" destId="{1AF20E51-2CBB-F449-B61D-CC2C8713C332}" srcOrd="11" destOrd="0" presId="urn:microsoft.com/office/officeart/2016/7/layout/LinearBlockProcessNumbered"/>
    <dgm:cxn modelId="{9B602FF4-E7F2-4A40-85A9-20284EE3A1C4}" type="presParOf" srcId="{1F7E77D0-3DD3-F94A-B623-EFDFF00921A0}" destId="{EA6BF4B5-51D6-2744-A4B0-FE5EE0A2D2B1}" srcOrd="12" destOrd="0" presId="urn:microsoft.com/office/officeart/2016/7/layout/LinearBlockProcessNumbered"/>
    <dgm:cxn modelId="{1091A1C7-A372-A549-851F-D7ED42DE7106}" type="presParOf" srcId="{EA6BF4B5-51D6-2744-A4B0-FE5EE0A2D2B1}" destId="{CEF0C0E9-F8BD-5042-B5FC-9E1F2B85C2CD}" srcOrd="0" destOrd="0" presId="urn:microsoft.com/office/officeart/2016/7/layout/LinearBlockProcessNumbered"/>
    <dgm:cxn modelId="{9E93BFB8-2479-C949-9FAD-1D811226FFAE}" type="presParOf" srcId="{EA6BF4B5-51D6-2744-A4B0-FE5EE0A2D2B1}" destId="{2B9D024D-9E5D-334A-929E-4454CF313704}" srcOrd="1" destOrd="0" presId="urn:microsoft.com/office/officeart/2016/7/layout/LinearBlockProcessNumbered"/>
    <dgm:cxn modelId="{8D6B471F-4278-A14F-99C9-6F82014622D5}" type="presParOf" srcId="{EA6BF4B5-51D6-2744-A4B0-FE5EE0A2D2B1}" destId="{86EA9231-F35B-7942-981B-F18D8B2A956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01C5C9-375D-4F3C-B1F9-7D77EDC21B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9DC4F7-AF85-4FEB-9934-707BF766BB88}">
      <dgm:prSet/>
      <dgm:spPr/>
      <dgm:t>
        <a:bodyPr/>
        <a:lstStyle/>
        <a:p>
          <a:pPr>
            <a:defRPr cap="all"/>
          </a:pPr>
          <a:r>
            <a:rPr lang="en-US"/>
            <a:t>Identify and collect relevant data for the ML project.</a:t>
          </a:r>
        </a:p>
      </dgm:t>
    </dgm:pt>
    <dgm:pt modelId="{9E3126CD-7C5B-453F-9457-01CE0DA3CD66}" type="parTrans" cxnId="{9C5EC879-AF73-42A6-AB4B-0D79C916FACB}">
      <dgm:prSet/>
      <dgm:spPr/>
      <dgm:t>
        <a:bodyPr/>
        <a:lstStyle/>
        <a:p>
          <a:endParaRPr lang="en-US"/>
        </a:p>
      </dgm:t>
    </dgm:pt>
    <dgm:pt modelId="{EB8D6596-231D-476C-9917-630D97F3AB39}" type="sibTrans" cxnId="{9C5EC879-AF73-42A6-AB4B-0D79C916FACB}">
      <dgm:prSet/>
      <dgm:spPr/>
      <dgm:t>
        <a:bodyPr/>
        <a:lstStyle/>
        <a:p>
          <a:endParaRPr lang="en-US"/>
        </a:p>
      </dgm:t>
    </dgm:pt>
    <dgm:pt modelId="{A0D95E57-E406-4551-8170-2DD84CFFC5A8}">
      <dgm:prSet/>
      <dgm:spPr/>
      <dgm:t>
        <a:bodyPr/>
        <a:lstStyle/>
        <a:p>
          <a:pPr>
            <a:defRPr cap="all"/>
          </a:pPr>
          <a:r>
            <a:rPr lang="en-US"/>
            <a:t>Perform data cleaning, preprocessing, and feature engineering.</a:t>
          </a:r>
        </a:p>
      </dgm:t>
    </dgm:pt>
    <dgm:pt modelId="{9D411460-4E51-4492-AE62-1F72B6374C25}" type="parTrans" cxnId="{8FF4CA24-B5DD-44AB-880C-9E5BF6C3E50E}">
      <dgm:prSet/>
      <dgm:spPr/>
      <dgm:t>
        <a:bodyPr/>
        <a:lstStyle/>
        <a:p>
          <a:endParaRPr lang="en-US"/>
        </a:p>
      </dgm:t>
    </dgm:pt>
    <dgm:pt modelId="{3E3A19F5-178D-4827-9592-F001CAE47529}" type="sibTrans" cxnId="{8FF4CA24-B5DD-44AB-880C-9E5BF6C3E50E}">
      <dgm:prSet/>
      <dgm:spPr/>
      <dgm:t>
        <a:bodyPr/>
        <a:lstStyle/>
        <a:p>
          <a:endParaRPr lang="en-US"/>
        </a:p>
      </dgm:t>
    </dgm:pt>
    <dgm:pt modelId="{2CAF2436-5A47-4756-A463-C61BEEB3147C}">
      <dgm:prSet/>
      <dgm:spPr/>
      <dgm:t>
        <a:bodyPr/>
        <a:lstStyle/>
        <a:p>
          <a:pPr>
            <a:defRPr cap="all"/>
          </a:pPr>
          <a:r>
            <a:rPr lang="en-US"/>
            <a:t>Split the data into training, validation, and testing sets.</a:t>
          </a:r>
        </a:p>
      </dgm:t>
    </dgm:pt>
    <dgm:pt modelId="{43B6F936-6190-4A75-A757-1D9EC849203B}" type="parTrans" cxnId="{67424F62-8ACC-4160-B19E-54933BA9C215}">
      <dgm:prSet/>
      <dgm:spPr/>
      <dgm:t>
        <a:bodyPr/>
        <a:lstStyle/>
        <a:p>
          <a:endParaRPr lang="en-US"/>
        </a:p>
      </dgm:t>
    </dgm:pt>
    <dgm:pt modelId="{4B35B8D9-1710-4646-ACAA-185D75BE622D}" type="sibTrans" cxnId="{67424F62-8ACC-4160-B19E-54933BA9C215}">
      <dgm:prSet/>
      <dgm:spPr/>
      <dgm:t>
        <a:bodyPr/>
        <a:lstStyle/>
        <a:p>
          <a:endParaRPr lang="en-US"/>
        </a:p>
      </dgm:t>
    </dgm:pt>
    <dgm:pt modelId="{8AA7F395-E193-448C-AEAF-EFD70E03A92F}" type="pres">
      <dgm:prSet presAssocID="{EE01C5C9-375D-4F3C-B1F9-7D77EDC21B87}" presName="root" presStyleCnt="0">
        <dgm:presLayoutVars>
          <dgm:dir/>
          <dgm:resizeHandles val="exact"/>
        </dgm:presLayoutVars>
      </dgm:prSet>
      <dgm:spPr/>
    </dgm:pt>
    <dgm:pt modelId="{F1B7E6F7-141F-42A9-828F-0E4BBA4D8010}" type="pres">
      <dgm:prSet presAssocID="{079DC4F7-AF85-4FEB-9934-707BF766BB88}" presName="compNode" presStyleCnt="0"/>
      <dgm:spPr/>
    </dgm:pt>
    <dgm:pt modelId="{61C46386-D3CA-48D7-A35A-513B70C2B769}" type="pres">
      <dgm:prSet presAssocID="{079DC4F7-AF85-4FEB-9934-707BF766BB88}" presName="iconBgRect" presStyleLbl="bgShp" presStyleIdx="0" presStyleCnt="3"/>
      <dgm:spPr/>
    </dgm:pt>
    <dgm:pt modelId="{0DD1688F-FD39-4889-8FFB-E4CAC131009D}" type="pres">
      <dgm:prSet presAssocID="{079DC4F7-AF85-4FEB-9934-707BF766BB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BABB3A1-79CC-4710-8240-4815205F03F1}" type="pres">
      <dgm:prSet presAssocID="{079DC4F7-AF85-4FEB-9934-707BF766BB88}" presName="spaceRect" presStyleCnt="0"/>
      <dgm:spPr/>
    </dgm:pt>
    <dgm:pt modelId="{0AFE9F12-B9F5-447F-A8FB-C6789CFCF02E}" type="pres">
      <dgm:prSet presAssocID="{079DC4F7-AF85-4FEB-9934-707BF766BB88}" presName="textRect" presStyleLbl="revTx" presStyleIdx="0" presStyleCnt="3">
        <dgm:presLayoutVars>
          <dgm:chMax val="1"/>
          <dgm:chPref val="1"/>
        </dgm:presLayoutVars>
      </dgm:prSet>
      <dgm:spPr/>
    </dgm:pt>
    <dgm:pt modelId="{32B8DCEA-DA00-4EE1-ABBA-F17BF861D51E}" type="pres">
      <dgm:prSet presAssocID="{EB8D6596-231D-476C-9917-630D97F3AB39}" presName="sibTrans" presStyleCnt="0"/>
      <dgm:spPr/>
    </dgm:pt>
    <dgm:pt modelId="{E636457D-C98D-4D1A-950C-75245B3B6F1D}" type="pres">
      <dgm:prSet presAssocID="{A0D95E57-E406-4551-8170-2DD84CFFC5A8}" presName="compNode" presStyleCnt="0"/>
      <dgm:spPr/>
    </dgm:pt>
    <dgm:pt modelId="{691BE7DD-FC0D-4A4E-97CA-EB5DF30F1BEA}" type="pres">
      <dgm:prSet presAssocID="{A0D95E57-E406-4551-8170-2DD84CFFC5A8}" presName="iconBgRect" presStyleLbl="bgShp" presStyleIdx="1" presStyleCnt="3"/>
      <dgm:spPr/>
    </dgm:pt>
    <dgm:pt modelId="{59A6E5B3-6FF8-4A7D-B8A2-3BC97CD986AF}" type="pres">
      <dgm:prSet presAssocID="{A0D95E57-E406-4551-8170-2DD84CFFC5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05140F3A-C88B-49E8-818F-26D2AE8D4021}" type="pres">
      <dgm:prSet presAssocID="{A0D95E57-E406-4551-8170-2DD84CFFC5A8}" presName="spaceRect" presStyleCnt="0"/>
      <dgm:spPr/>
    </dgm:pt>
    <dgm:pt modelId="{9E5BCE2C-B908-496A-A9BA-F5477DD181C5}" type="pres">
      <dgm:prSet presAssocID="{A0D95E57-E406-4551-8170-2DD84CFFC5A8}" presName="textRect" presStyleLbl="revTx" presStyleIdx="1" presStyleCnt="3">
        <dgm:presLayoutVars>
          <dgm:chMax val="1"/>
          <dgm:chPref val="1"/>
        </dgm:presLayoutVars>
      </dgm:prSet>
      <dgm:spPr/>
    </dgm:pt>
    <dgm:pt modelId="{24D04720-E0C4-43BD-B1F7-B50C91D4C160}" type="pres">
      <dgm:prSet presAssocID="{3E3A19F5-178D-4827-9592-F001CAE47529}" presName="sibTrans" presStyleCnt="0"/>
      <dgm:spPr/>
    </dgm:pt>
    <dgm:pt modelId="{48F25040-2E81-4E70-AA1E-F0BE07383753}" type="pres">
      <dgm:prSet presAssocID="{2CAF2436-5A47-4756-A463-C61BEEB3147C}" presName="compNode" presStyleCnt="0"/>
      <dgm:spPr/>
    </dgm:pt>
    <dgm:pt modelId="{F384C648-EFB7-43C8-B6F2-CEC96B939F0A}" type="pres">
      <dgm:prSet presAssocID="{2CAF2436-5A47-4756-A463-C61BEEB3147C}" presName="iconBgRect" presStyleLbl="bgShp" presStyleIdx="2" presStyleCnt="3"/>
      <dgm:spPr/>
    </dgm:pt>
    <dgm:pt modelId="{AF3A412E-C662-4293-A71E-D0BC417C7DE5}" type="pres">
      <dgm:prSet presAssocID="{2CAF2436-5A47-4756-A463-C61BEEB314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66CBC43-69B4-4A2A-AAC0-77D49CEA9B9F}" type="pres">
      <dgm:prSet presAssocID="{2CAF2436-5A47-4756-A463-C61BEEB3147C}" presName="spaceRect" presStyleCnt="0"/>
      <dgm:spPr/>
    </dgm:pt>
    <dgm:pt modelId="{BFAE358B-AB43-4CB9-9A60-C7156FD6F3CD}" type="pres">
      <dgm:prSet presAssocID="{2CAF2436-5A47-4756-A463-C61BEEB314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F4CA24-B5DD-44AB-880C-9E5BF6C3E50E}" srcId="{EE01C5C9-375D-4F3C-B1F9-7D77EDC21B87}" destId="{A0D95E57-E406-4551-8170-2DD84CFFC5A8}" srcOrd="1" destOrd="0" parTransId="{9D411460-4E51-4492-AE62-1F72B6374C25}" sibTransId="{3E3A19F5-178D-4827-9592-F001CAE47529}"/>
    <dgm:cxn modelId="{67424F62-8ACC-4160-B19E-54933BA9C215}" srcId="{EE01C5C9-375D-4F3C-B1F9-7D77EDC21B87}" destId="{2CAF2436-5A47-4756-A463-C61BEEB3147C}" srcOrd="2" destOrd="0" parTransId="{43B6F936-6190-4A75-A757-1D9EC849203B}" sibTransId="{4B35B8D9-1710-4646-ACAA-185D75BE622D}"/>
    <dgm:cxn modelId="{E1AFEB68-AD3E-4FA9-9B68-EE2DC451A3AD}" type="presOf" srcId="{079DC4F7-AF85-4FEB-9934-707BF766BB88}" destId="{0AFE9F12-B9F5-447F-A8FB-C6789CFCF02E}" srcOrd="0" destOrd="0" presId="urn:microsoft.com/office/officeart/2018/5/layout/IconCircleLabelList"/>
    <dgm:cxn modelId="{9C5EC879-AF73-42A6-AB4B-0D79C916FACB}" srcId="{EE01C5C9-375D-4F3C-B1F9-7D77EDC21B87}" destId="{079DC4F7-AF85-4FEB-9934-707BF766BB88}" srcOrd="0" destOrd="0" parTransId="{9E3126CD-7C5B-453F-9457-01CE0DA3CD66}" sibTransId="{EB8D6596-231D-476C-9917-630D97F3AB39}"/>
    <dgm:cxn modelId="{102E7DD0-435B-40C1-A830-0FE3BC01940D}" type="presOf" srcId="{2CAF2436-5A47-4756-A463-C61BEEB3147C}" destId="{BFAE358B-AB43-4CB9-9A60-C7156FD6F3CD}" srcOrd="0" destOrd="0" presId="urn:microsoft.com/office/officeart/2018/5/layout/IconCircleLabelList"/>
    <dgm:cxn modelId="{D32DFFF8-40E0-4ABC-84D7-87FA1A15C639}" type="presOf" srcId="{A0D95E57-E406-4551-8170-2DD84CFFC5A8}" destId="{9E5BCE2C-B908-496A-A9BA-F5477DD181C5}" srcOrd="0" destOrd="0" presId="urn:microsoft.com/office/officeart/2018/5/layout/IconCircleLabelList"/>
    <dgm:cxn modelId="{A1A0C1FE-8ABC-412A-8BF8-399419B7FBF5}" type="presOf" srcId="{EE01C5C9-375D-4F3C-B1F9-7D77EDC21B87}" destId="{8AA7F395-E193-448C-AEAF-EFD70E03A92F}" srcOrd="0" destOrd="0" presId="urn:microsoft.com/office/officeart/2018/5/layout/IconCircleLabelList"/>
    <dgm:cxn modelId="{3118261F-322E-47AA-AB1A-27B3CE9C5272}" type="presParOf" srcId="{8AA7F395-E193-448C-AEAF-EFD70E03A92F}" destId="{F1B7E6F7-141F-42A9-828F-0E4BBA4D8010}" srcOrd="0" destOrd="0" presId="urn:microsoft.com/office/officeart/2018/5/layout/IconCircleLabelList"/>
    <dgm:cxn modelId="{F3110C2F-FF7D-4DF5-B4F2-DE449B222F6A}" type="presParOf" srcId="{F1B7E6F7-141F-42A9-828F-0E4BBA4D8010}" destId="{61C46386-D3CA-48D7-A35A-513B70C2B769}" srcOrd="0" destOrd="0" presId="urn:microsoft.com/office/officeart/2018/5/layout/IconCircleLabelList"/>
    <dgm:cxn modelId="{36D2D56C-D72D-4F01-8228-4211E298535B}" type="presParOf" srcId="{F1B7E6F7-141F-42A9-828F-0E4BBA4D8010}" destId="{0DD1688F-FD39-4889-8FFB-E4CAC131009D}" srcOrd="1" destOrd="0" presId="urn:microsoft.com/office/officeart/2018/5/layout/IconCircleLabelList"/>
    <dgm:cxn modelId="{C132F40C-1472-4614-BEB9-A20BCF0FFBC7}" type="presParOf" srcId="{F1B7E6F7-141F-42A9-828F-0E4BBA4D8010}" destId="{FBABB3A1-79CC-4710-8240-4815205F03F1}" srcOrd="2" destOrd="0" presId="urn:microsoft.com/office/officeart/2018/5/layout/IconCircleLabelList"/>
    <dgm:cxn modelId="{BE0AF496-E707-47A9-8C43-4364F3C725C0}" type="presParOf" srcId="{F1B7E6F7-141F-42A9-828F-0E4BBA4D8010}" destId="{0AFE9F12-B9F5-447F-A8FB-C6789CFCF02E}" srcOrd="3" destOrd="0" presId="urn:microsoft.com/office/officeart/2018/5/layout/IconCircleLabelList"/>
    <dgm:cxn modelId="{C27AA761-7861-42BE-8136-A2F4E2F355D1}" type="presParOf" srcId="{8AA7F395-E193-448C-AEAF-EFD70E03A92F}" destId="{32B8DCEA-DA00-4EE1-ABBA-F17BF861D51E}" srcOrd="1" destOrd="0" presId="urn:microsoft.com/office/officeart/2018/5/layout/IconCircleLabelList"/>
    <dgm:cxn modelId="{2F8254B9-836E-41E5-8858-B19B6D3831CB}" type="presParOf" srcId="{8AA7F395-E193-448C-AEAF-EFD70E03A92F}" destId="{E636457D-C98D-4D1A-950C-75245B3B6F1D}" srcOrd="2" destOrd="0" presId="urn:microsoft.com/office/officeart/2018/5/layout/IconCircleLabelList"/>
    <dgm:cxn modelId="{674A1E16-61A2-4318-A320-2E9EC4984A12}" type="presParOf" srcId="{E636457D-C98D-4D1A-950C-75245B3B6F1D}" destId="{691BE7DD-FC0D-4A4E-97CA-EB5DF30F1BEA}" srcOrd="0" destOrd="0" presId="urn:microsoft.com/office/officeart/2018/5/layout/IconCircleLabelList"/>
    <dgm:cxn modelId="{D341C3EB-6E82-43CF-A40F-2C9731C9A025}" type="presParOf" srcId="{E636457D-C98D-4D1A-950C-75245B3B6F1D}" destId="{59A6E5B3-6FF8-4A7D-B8A2-3BC97CD986AF}" srcOrd="1" destOrd="0" presId="urn:microsoft.com/office/officeart/2018/5/layout/IconCircleLabelList"/>
    <dgm:cxn modelId="{714D2A2B-7462-413B-9644-0D8445D8F996}" type="presParOf" srcId="{E636457D-C98D-4D1A-950C-75245B3B6F1D}" destId="{05140F3A-C88B-49E8-818F-26D2AE8D4021}" srcOrd="2" destOrd="0" presId="urn:microsoft.com/office/officeart/2018/5/layout/IconCircleLabelList"/>
    <dgm:cxn modelId="{D3F4C10D-C9AB-48D8-9692-CECE087918A4}" type="presParOf" srcId="{E636457D-C98D-4D1A-950C-75245B3B6F1D}" destId="{9E5BCE2C-B908-496A-A9BA-F5477DD181C5}" srcOrd="3" destOrd="0" presId="urn:microsoft.com/office/officeart/2018/5/layout/IconCircleLabelList"/>
    <dgm:cxn modelId="{6C9E8604-6A09-485E-9A0A-AE5FED6A5DA4}" type="presParOf" srcId="{8AA7F395-E193-448C-AEAF-EFD70E03A92F}" destId="{24D04720-E0C4-43BD-B1F7-B50C91D4C160}" srcOrd="3" destOrd="0" presId="urn:microsoft.com/office/officeart/2018/5/layout/IconCircleLabelList"/>
    <dgm:cxn modelId="{C87AB59A-C870-4749-B16B-CE236126CB59}" type="presParOf" srcId="{8AA7F395-E193-448C-AEAF-EFD70E03A92F}" destId="{48F25040-2E81-4E70-AA1E-F0BE07383753}" srcOrd="4" destOrd="0" presId="urn:microsoft.com/office/officeart/2018/5/layout/IconCircleLabelList"/>
    <dgm:cxn modelId="{43DEC992-1054-4FB0-8593-2EE6D917320D}" type="presParOf" srcId="{48F25040-2E81-4E70-AA1E-F0BE07383753}" destId="{F384C648-EFB7-43C8-B6F2-CEC96B939F0A}" srcOrd="0" destOrd="0" presId="urn:microsoft.com/office/officeart/2018/5/layout/IconCircleLabelList"/>
    <dgm:cxn modelId="{AB1DBB72-3097-49B1-8CBD-6F57744B3E21}" type="presParOf" srcId="{48F25040-2E81-4E70-AA1E-F0BE07383753}" destId="{AF3A412E-C662-4293-A71E-D0BC417C7DE5}" srcOrd="1" destOrd="0" presId="urn:microsoft.com/office/officeart/2018/5/layout/IconCircleLabelList"/>
    <dgm:cxn modelId="{ED5F6F13-B56C-4F3A-B6EC-1A0E2F6B09B3}" type="presParOf" srcId="{48F25040-2E81-4E70-AA1E-F0BE07383753}" destId="{B66CBC43-69B4-4A2A-AAC0-77D49CEA9B9F}" srcOrd="2" destOrd="0" presId="urn:microsoft.com/office/officeart/2018/5/layout/IconCircleLabelList"/>
    <dgm:cxn modelId="{619004C5-3E77-45FF-AB9D-B70AEB71BF91}" type="presParOf" srcId="{48F25040-2E81-4E70-AA1E-F0BE07383753}" destId="{BFAE358B-AB43-4CB9-9A60-C7156FD6F3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EB6FA3-AE04-4BCC-A6A2-8852F45F5A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262C13-5532-4018-A4F1-A696D0325327}">
      <dgm:prSet/>
      <dgm:spPr/>
      <dgm:t>
        <a:bodyPr/>
        <a:lstStyle/>
        <a:p>
          <a:r>
            <a:rPr lang="en-US"/>
            <a:t>Select an appropriate ML algorithm or model architecture.</a:t>
          </a:r>
        </a:p>
      </dgm:t>
    </dgm:pt>
    <dgm:pt modelId="{7863F8CD-DF8A-4BE1-9D6A-F0126FE6C7B8}" type="parTrans" cxnId="{E337E96F-6D6B-409C-9562-9CDEB5CD6333}">
      <dgm:prSet/>
      <dgm:spPr/>
      <dgm:t>
        <a:bodyPr/>
        <a:lstStyle/>
        <a:p>
          <a:endParaRPr lang="en-US"/>
        </a:p>
      </dgm:t>
    </dgm:pt>
    <dgm:pt modelId="{C3FD293D-16A3-4D21-A479-0D3ABA617C50}" type="sibTrans" cxnId="{E337E96F-6D6B-409C-9562-9CDEB5CD6333}">
      <dgm:prSet/>
      <dgm:spPr/>
      <dgm:t>
        <a:bodyPr/>
        <a:lstStyle/>
        <a:p>
          <a:endParaRPr lang="en-US"/>
        </a:p>
      </dgm:t>
    </dgm:pt>
    <dgm:pt modelId="{A39C31E9-46A1-44AC-9B6C-39673492A175}">
      <dgm:prSet/>
      <dgm:spPr/>
      <dgm:t>
        <a:bodyPr/>
        <a:lstStyle/>
        <a:p>
          <a:r>
            <a:rPr lang="en-US"/>
            <a:t>Write code to implement the model and define evaluation metrics.</a:t>
          </a:r>
        </a:p>
      </dgm:t>
    </dgm:pt>
    <dgm:pt modelId="{7EF62914-34C7-4AE6-8871-D4A07B2EF4C8}" type="parTrans" cxnId="{E76A6519-D22A-4D49-BEAF-66F3DBB7AC9D}">
      <dgm:prSet/>
      <dgm:spPr/>
      <dgm:t>
        <a:bodyPr/>
        <a:lstStyle/>
        <a:p>
          <a:endParaRPr lang="en-US"/>
        </a:p>
      </dgm:t>
    </dgm:pt>
    <dgm:pt modelId="{F5FCA1DE-8D5F-49D2-A8C2-028190337154}" type="sibTrans" cxnId="{E76A6519-D22A-4D49-BEAF-66F3DBB7AC9D}">
      <dgm:prSet/>
      <dgm:spPr/>
      <dgm:t>
        <a:bodyPr/>
        <a:lstStyle/>
        <a:p>
          <a:endParaRPr lang="en-US"/>
        </a:p>
      </dgm:t>
    </dgm:pt>
    <dgm:pt modelId="{67A9481F-5C55-4A46-9992-6EC48A6E5DE0}">
      <dgm:prSet/>
      <dgm:spPr/>
      <dgm:t>
        <a:bodyPr/>
        <a:lstStyle/>
        <a:p>
          <a:r>
            <a:rPr lang="en-US"/>
            <a:t>Train the model using the training data.</a:t>
          </a:r>
        </a:p>
      </dgm:t>
    </dgm:pt>
    <dgm:pt modelId="{9C4CDA3F-EA9F-414A-9380-D170F5BB1286}" type="parTrans" cxnId="{17B5B849-7C63-4208-9ECE-47806CCA1063}">
      <dgm:prSet/>
      <dgm:spPr/>
      <dgm:t>
        <a:bodyPr/>
        <a:lstStyle/>
        <a:p>
          <a:endParaRPr lang="en-US"/>
        </a:p>
      </dgm:t>
    </dgm:pt>
    <dgm:pt modelId="{C331B20C-1D26-477D-A4AA-99D4193CCA11}" type="sibTrans" cxnId="{17B5B849-7C63-4208-9ECE-47806CCA1063}">
      <dgm:prSet/>
      <dgm:spPr/>
      <dgm:t>
        <a:bodyPr/>
        <a:lstStyle/>
        <a:p>
          <a:endParaRPr lang="en-US"/>
        </a:p>
      </dgm:t>
    </dgm:pt>
    <dgm:pt modelId="{37979D22-AE95-43CD-8E85-6AC4573EC6CF}">
      <dgm:prSet/>
      <dgm:spPr/>
      <dgm:t>
        <a:bodyPr/>
        <a:lstStyle/>
        <a:p>
          <a:r>
            <a:rPr lang="en-US"/>
            <a:t>Regularly monitor and log the model's performance during training.</a:t>
          </a:r>
        </a:p>
      </dgm:t>
    </dgm:pt>
    <dgm:pt modelId="{245D980B-359F-43D2-9463-A575B4A137A0}" type="parTrans" cxnId="{E5EDF5B0-B49E-4B93-8AC3-0B6E2CC097D4}">
      <dgm:prSet/>
      <dgm:spPr/>
      <dgm:t>
        <a:bodyPr/>
        <a:lstStyle/>
        <a:p>
          <a:endParaRPr lang="en-US"/>
        </a:p>
      </dgm:t>
    </dgm:pt>
    <dgm:pt modelId="{208578AB-B73B-4336-B724-624AB334DF8B}" type="sibTrans" cxnId="{E5EDF5B0-B49E-4B93-8AC3-0B6E2CC097D4}">
      <dgm:prSet/>
      <dgm:spPr/>
      <dgm:t>
        <a:bodyPr/>
        <a:lstStyle/>
        <a:p>
          <a:endParaRPr lang="en-US"/>
        </a:p>
      </dgm:t>
    </dgm:pt>
    <dgm:pt modelId="{A6713662-2092-4BE2-9DF9-8965A5C743A9}" type="pres">
      <dgm:prSet presAssocID="{CEEB6FA3-AE04-4BCC-A6A2-8852F45F5AF5}" presName="root" presStyleCnt="0">
        <dgm:presLayoutVars>
          <dgm:dir/>
          <dgm:resizeHandles val="exact"/>
        </dgm:presLayoutVars>
      </dgm:prSet>
      <dgm:spPr/>
    </dgm:pt>
    <dgm:pt modelId="{2870D619-A922-447E-85E4-4257F8FA56BE}" type="pres">
      <dgm:prSet presAssocID="{24262C13-5532-4018-A4F1-A696D0325327}" presName="compNode" presStyleCnt="0"/>
      <dgm:spPr/>
    </dgm:pt>
    <dgm:pt modelId="{05C36FB1-5551-4B5A-AFA9-CEDC410AC1A3}" type="pres">
      <dgm:prSet presAssocID="{24262C13-5532-4018-A4F1-A696D03253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4F5DFE3-CA9B-4787-A389-7AB07B27B027}" type="pres">
      <dgm:prSet presAssocID="{24262C13-5532-4018-A4F1-A696D0325327}" presName="spaceRect" presStyleCnt="0"/>
      <dgm:spPr/>
    </dgm:pt>
    <dgm:pt modelId="{2519770E-E846-4E0B-B8E2-7FF834B89382}" type="pres">
      <dgm:prSet presAssocID="{24262C13-5532-4018-A4F1-A696D0325327}" presName="textRect" presStyleLbl="revTx" presStyleIdx="0" presStyleCnt="4">
        <dgm:presLayoutVars>
          <dgm:chMax val="1"/>
          <dgm:chPref val="1"/>
        </dgm:presLayoutVars>
      </dgm:prSet>
      <dgm:spPr/>
    </dgm:pt>
    <dgm:pt modelId="{C0613881-3527-4AA3-B718-AE52284AB7E9}" type="pres">
      <dgm:prSet presAssocID="{C3FD293D-16A3-4D21-A479-0D3ABA617C50}" presName="sibTrans" presStyleCnt="0"/>
      <dgm:spPr/>
    </dgm:pt>
    <dgm:pt modelId="{714C2952-4CEF-4C88-A7E3-057394C567EF}" type="pres">
      <dgm:prSet presAssocID="{A39C31E9-46A1-44AC-9B6C-39673492A175}" presName="compNode" presStyleCnt="0"/>
      <dgm:spPr/>
    </dgm:pt>
    <dgm:pt modelId="{D746EA9B-DC32-40B5-B338-FE1E81A796DC}" type="pres">
      <dgm:prSet presAssocID="{A39C31E9-46A1-44AC-9B6C-39673492A1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EC4B865-945F-4AFE-81FB-43E0E3A185A4}" type="pres">
      <dgm:prSet presAssocID="{A39C31E9-46A1-44AC-9B6C-39673492A175}" presName="spaceRect" presStyleCnt="0"/>
      <dgm:spPr/>
    </dgm:pt>
    <dgm:pt modelId="{F36EA8F8-6D96-40FC-9330-2A829ECEB28F}" type="pres">
      <dgm:prSet presAssocID="{A39C31E9-46A1-44AC-9B6C-39673492A175}" presName="textRect" presStyleLbl="revTx" presStyleIdx="1" presStyleCnt="4">
        <dgm:presLayoutVars>
          <dgm:chMax val="1"/>
          <dgm:chPref val="1"/>
        </dgm:presLayoutVars>
      </dgm:prSet>
      <dgm:spPr/>
    </dgm:pt>
    <dgm:pt modelId="{648FDECF-28D1-433A-9A5E-2D6676D1B49E}" type="pres">
      <dgm:prSet presAssocID="{F5FCA1DE-8D5F-49D2-A8C2-028190337154}" presName="sibTrans" presStyleCnt="0"/>
      <dgm:spPr/>
    </dgm:pt>
    <dgm:pt modelId="{C4A75CD2-9008-4DD5-9E5A-92AFF25975F9}" type="pres">
      <dgm:prSet presAssocID="{67A9481F-5C55-4A46-9992-6EC48A6E5DE0}" presName="compNode" presStyleCnt="0"/>
      <dgm:spPr/>
    </dgm:pt>
    <dgm:pt modelId="{1779FD05-88F7-4F9A-963C-ED10B9F408C1}" type="pres">
      <dgm:prSet presAssocID="{67A9481F-5C55-4A46-9992-6EC48A6E5D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6B3C4A0-465C-4FAE-A581-E793C9B115FF}" type="pres">
      <dgm:prSet presAssocID="{67A9481F-5C55-4A46-9992-6EC48A6E5DE0}" presName="spaceRect" presStyleCnt="0"/>
      <dgm:spPr/>
    </dgm:pt>
    <dgm:pt modelId="{0FECE6E7-7B5B-42EE-A999-7F248B9E4AB8}" type="pres">
      <dgm:prSet presAssocID="{67A9481F-5C55-4A46-9992-6EC48A6E5DE0}" presName="textRect" presStyleLbl="revTx" presStyleIdx="2" presStyleCnt="4">
        <dgm:presLayoutVars>
          <dgm:chMax val="1"/>
          <dgm:chPref val="1"/>
        </dgm:presLayoutVars>
      </dgm:prSet>
      <dgm:spPr/>
    </dgm:pt>
    <dgm:pt modelId="{410B3631-2467-45C4-B638-25F700B8783D}" type="pres">
      <dgm:prSet presAssocID="{C331B20C-1D26-477D-A4AA-99D4193CCA11}" presName="sibTrans" presStyleCnt="0"/>
      <dgm:spPr/>
    </dgm:pt>
    <dgm:pt modelId="{2F5AD8F4-BF52-4225-B643-DAF75E8B9B72}" type="pres">
      <dgm:prSet presAssocID="{37979D22-AE95-43CD-8E85-6AC4573EC6CF}" presName="compNode" presStyleCnt="0"/>
      <dgm:spPr/>
    </dgm:pt>
    <dgm:pt modelId="{F5A6872D-9F65-41D1-9A3E-EAD4BE194FA5}" type="pres">
      <dgm:prSet presAssocID="{37979D22-AE95-43CD-8E85-6AC4573EC6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D2E631F-83C8-4937-8E6E-6845F9AFA9AC}" type="pres">
      <dgm:prSet presAssocID="{37979D22-AE95-43CD-8E85-6AC4573EC6CF}" presName="spaceRect" presStyleCnt="0"/>
      <dgm:spPr/>
    </dgm:pt>
    <dgm:pt modelId="{59A8F079-8305-4891-A5EE-25A760132D48}" type="pres">
      <dgm:prSet presAssocID="{37979D22-AE95-43CD-8E85-6AC4573EC6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ADB703-2EB6-4294-A47D-25D14638E4E5}" type="presOf" srcId="{67A9481F-5C55-4A46-9992-6EC48A6E5DE0}" destId="{0FECE6E7-7B5B-42EE-A999-7F248B9E4AB8}" srcOrd="0" destOrd="0" presId="urn:microsoft.com/office/officeart/2018/2/layout/IconLabelList"/>
    <dgm:cxn modelId="{E76A6519-D22A-4D49-BEAF-66F3DBB7AC9D}" srcId="{CEEB6FA3-AE04-4BCC-A6A2-8852F45F5AF5}" destId="{A39C31E9-46A1-44AC-9B6C-39673492A175}" srcOrd="1" destOrd="0" parTransId="{7EF62914-34C7-4AE6-8871-D4A07B2EF4C8}" sibTransId="{F5FCA1DE-8D5F-49D2-A8C2-028190337154}"/>
    <dgm:cxn modelId="{FFEC2927-1253-444F-AD7F-F27B830A1F5A}" type="presOf" srcId="{37979D22-AE95-43CD-8E85-6AC4573EC6CF}" destId="{59A8F079-8305-4891-A5EE-25A760132D48}" srcOrd="0" destOrd="0" presId="urn:microsoft.com/office/officeart/2018/2/layout/IconLabelList"/>
    <dgm:cxn modelId="{F1FCCA2D-5835-4D58-9780-C6DA79A92C9B}" type="presOf" srcId="{CEEB6FA3-AE04-4BCC-A6A2-8852F45F5AF5}" destId="{A6713662-2092-4BE2-9DF9-8965A5C743A9}" srcOrd="0" destOrd="0" presId="urn:microsoft.com/office/officeart/2018/2/layout/IconLabelList"/>
    <dgm:cxn modelId="{17B5B849-7C63-4208-9ECE-47806CCA1063}" srcId="{CEEB6FA3-AE04-4BCC-A6A2-8852F45F5AF5}" destId="{67A9481F-5C55-4A46-9992-6EC48A6E5DE0}" srcOrd="2" destOrd="0" parTransId="{9C4CDA3F-EA9F-414A-9380-D170F5BB1286}" sibTransId="{C331B20C-1D26-477D-A4AA-99D4193CCA11}"/>
    <dgm:cxn modelId="{E337E96F-6D6B-409C-9562-9CDEB5CD6333}" srcId="{CEEB6FA3-AE04-4BCC-A6A2-8852F45F5AF5}" destId="{24262C13-5532-4018-A4F1-A696D0325327}" srcOrd="0" destOrd="0" parTransId="{7863F8CD-DF8A-4BE1-9D6A-F0126FE6C7B8}" sibTransId="{C3FD293D-16A3-4D21-A479-0D3ABA617C50}"/>
    <dgm:cxn modelId="{E5EDF5B0-B49E-4B93-8AC3-0B6E2CC097D4}" srcId="{CEEB6FA3-AE04-4BCC-A6A2-8852F45F5AF5}" destId="{37979D22-AE95-43CD-8E85-6AC4573EC6CF}" srcOrd="3" destOrd="0" parTransId="{245D980B-359F-43D2-9463-A575B4A137A0}" sibTransId="{208578AB-B73B-4336-B724-624AB334DF8B}"/>
    <dgm:cxn modelId="{51BF97F3-45A2-43CC-9EBF-FFD683517606}" type="presOf" srcId="{24262C13-5532-4018-A4F1-A696D0325327}" destId="{2519770E-E846-4E0B-B8E2-7FF834B89382}" srcOrd="0" destOrd="0" presId="urn:microsoft.com/office/officeart/2018/2/layout/IconLabelList"/>
    <dgm:cxn modelId="{75700FFE-5BE3-48FB-959C-63C7B71561EF}" type="presOf" srcId="{A39C31E9-46A1-44AC-9B6C-39673492A175}" destId="{F36EA8F8-6D96-40FC-9330-2A829ECEB28F}" srcOrd="0" destOrd="0" presId="urn:microsoft.com/office/officeart/2018/2/layout/IconLabelList"/>
    <dgm:cxn modelId="{4DF86B88-FDBF-40C2-981D-4BBB682194F3}" type="presParOf" srcId="{A6713662-2092-4BE2-9DF9-8965A5C743A9}" destId="{2870D619-A922-447E-85E4-4257F8FA56BE}" srcOrd="0" destOrd="0" presId="urn:microsoft.com/office/officeart/2018/2/layout/IconLabelList"/>
    <dgm:cxn modelId="{78F75E7B-C661-4978-BBA7-D3D6ADE5286D}" type="presParOf" srcId="{2870D619-A922-447E-85E4-4257F8FA56BE}" destId="{05C36FB1-5551-4B5A-AFA9-CEDC410AC1A3}" srcOrd="0" destOrd="0" presId="urn:microsoft.com/office/officeart/2018/2/layout/IconLabelList"/>
    <dgm:cxn modelId="{C034DDF5-B419-48D9-9FAF-FF3A67E25A6D}" type="presParOf" srcId="{2870D619-A922-447E-85E4-4257F8FA56BE}" destId="{D4F5DFE3-CA9B-4787-A389-7AB07B27B027}" srcOrd="1" destOrd="0" presId="urn:microsoft.com/office/officeart/2018/2/layout/IconLabelList"/>
    <dgm:cxn modelId="{47C8729E-8236-4DBD-B937-3E6225F1C70A}" type="presParOf" srcId="{2870D619-A922-447E-85E4-4257F8FA56BE}" destId="{2519770E-E846-4E0B-B8E2-7FF834B89382}" srcOrd="2" destOrd="0" presId="urn:microsoft.com/office/officeart/2018/2/layout/IconLabelList"/>
    <dgm:cxn modelId="{F12462B8-BF4B-41A7-8F09-BA53048D35E0}" type="presParOf" srcId="{A6713662-2092-4BE2-9DF9-8965A5C743A9}" destId="{C0613881-3527-4AA3-B718-AE52284AB7E9}" srcOrd="1" destOrd="0" presId="urn:microsoft.com/office/officeart/2018/2/layout/IconLabelList"/>
    <dgm:cxn modelId="{0488A37E-A3A5-4236-A283-73C0F9C20714}" type="presParOf" srcId="{A6713662-2092-4BE2-9DF9-8965A5C743A9}" destId="{714C2952-4CEF-4C88-A7E3-057394C567EF}" srcOrd="2" destOrd="0" presId="urn:microsoft.com/office/officeart/2018/2/layout/IconLabelList"/>
    <dgm:cxn modelId="{AE455F96-D46D-4182-B0B4-2A0C1570FD5A}" type="presParOf" srcId="{714C2952-4CEF-4C88-A7E3-057394C567EF}" destId="{D746EA9B-DC32-40B5-B338-FE1E81A796DC}" srcOrd="0" destOrd="0" presId="urn:microsoft.com/office/officeart/2018/2/layout/IconLabelList"/>
    <dgm:cxn modelId="{5B39189E-8B1A-4014-82F4-4B54ACDEA391}" type="presParOf" srcId="{714C2952-4CEF-4C88-A7E3-057394C567EF}" destId="{5EC4B865-945F-4AFE-81FB-43E0E3A185A4}" srcOrd="1" destOrd="0" presId="urn:microsoft.com/office/officeart/2018/2/layout/IconLabelList"/>
    <dgm:cxn modelId="{415EBDA8-83E7-45C2-A12D-9D77E433487E}" type="presParOf" srcId="{714C2952-4CEF-4C88-A7E3-057394C567EF}" destId="{F36EA8F8-6D96-40FC-9330-2A829ECEB28F}" srcOrd="2" destOrd="0" presId="urn:microsoft.com/office/officeart/2018/2/layout/IconLabelList"/>
    <dgm:cxn modelId="{CBAECD4D-5C97-486E-A1A9-2C921DFD1069}" type="presParOf" srcId="{A6713662-2092-4BE2-9DF9-8965A5C743A9}" destId="{648FDECF-28D1-433A-9A5E-2D6676D1B49E}" srcOrd="3" destOrd="0" presId="urn:microsoft.com/office/officeart/2018/2/layout/IconLabelList"/>
    <dgm:cxn modelId="{CA4F1506-772E-41B7-B513-E194E5DC19F3}" type="presParOf" srcId="{A6713662-2092-4BE2-9DF9-8965A5C743A9}" destId="{C4A75CD2-9008-4DD5-9E5A-92AFF25975F9}" srcOrd="4" destOrd="0" presId="urn:microsoft.com/office/officeart/2018/2/layout/IconLabelList"/>
    <dgm:cxn modelId="{82D83067-FCC9-48C5-83EC-5CC6DFA50597}" type="presParOf" srcId="{C4A75CD2-9008-4DD5-9E5A-92AFF25975F9}" destId="{1779FD05-88F7-4F9A-963C-ED10B9F408C1}" srcOrd="0" destOrd="0" presId="urn:microsoft.com/office/officeart/2018/2/layout/IconLabelList"/>
    <dgm:cxn modelId="{B9AC7B8D-5172-4B8F-B780-A8CE0CA36DFD}" type="presParOf" srcId="{C4A75CD2-9008-4DD5-9E5A-92AFF25975F9}" destId="{A6B3C4A0-465C-4FAE-A581-E793C9B115FF}" srcOrd="1" destOrd="0" presId="urn:microsoft.com/office/officeart/2018/2/layout/IconLabelList"/>
    <dgm:cxn modelId="{E6CA8889-F7B5-4E4F-9615-479CAFBABE84}" type="presParOf" srcId="{C4A75CD2-9008-4DD5-9E5A-92AFF25975F9}" destId="{0FECE6E7-7B5B-42EE-A999-7F248B9E4AB8}" srcOrd="2" destOrd="0" presId="urn:microsoft.com/office/officeart/2018/2/layout/IconLabelList"/>
    <dgm:cxn modelId="{0AF4F549-869D-4903-8D8D-BC2A7A3151B4}" type="presParOf" srcId="{A6713662-2092-4BE2-9DF9-8965A5C743A9}" destId="{410B3631-2467-45C4-B638-25F700B8783D}" srcOrd="5" destOrd="0" presId="urn:microsoft.com/office/officeart/2018/2/layout/IconLabelList"/>
    <dgm:cxn modelId="{1ECA2991-E567-4220-9801-D61D7E87BA53}" type="presParOf" srcId="{A6713662-2092-4BE2-9DF9-8965A5C743A9}" destId="{2F5AD8F4-BF52-4225-B643-DAF75E8B9B72}" srcOrd="6" destOrd="0" presId="urn:microsoft.com/office/officeart/2018/2/layout/IconLabelList"/>
    <dgm:cxn modelId="{8D938FE5-5DD0-4DFD-B1B3-2D86EC9ED2B6}" type="presParOf" srcId="{2F5AD8F4-BF52-4225-B643-DAF75E8B9B72}" destId="{F5A6872D-9F65-41D1-9A3E-EAD4BE194FA5}" srcOrd="0" destOrd="0" presId="urn:microsoft.com/office/officeart/2018/2/layout/IconLabelList"/>
    <dgm:cxn modelId="{05BB7859-DBBD-43DE-9803-2695F008E1BA}" type="presParOf" srcId="{2F5AD8F4-BF52-4225-B643-DAF75E8B9B72}" destId="{2D2E631F-83C8-4937-8E6E-6845F9AFA9AC}" srcOrd="1" destOrd="0" presId="urn:microsoft.com/office/officeart/2018/2/layout/IconLabelList"/>
    <dgm:cxn modelId="{7A748543-E2A7-41E7-A1CA-185DDFC9CED1}" type="presParOf" srcId="{2F5AD8F4-BF52-4225-B643-DAF75E8B9B72}" destId="{59A8F079-8305-4891-A5EE-25A760132D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CBF86F-AB5F-4F93-86A3-6B8E92A337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D3E828-4C9A-4498-90C8-0A55333BE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the trained model's performance on the validation dataset.</a:t>
          </a:r>
        </a:p>
      </dgm:t>
    </dgm:pt>
    <dgm:pt modelId="{6FADB6CA-46B0-42B8-8DA1-3AB567F65178}" type="parTrans" cxnId="{03BC0AFF-6277-41C2-8621-78F051B2A517}">
      <dgm:prSet/>
      <dgm:spPr/>
      <dgm:t>
        <a:bodyPr/>
        <a:lstStyle/>
        <a:p>
          <a:endParaRPr lang="en-US"/>
        </a:p>
      </dgm:t>
    </dgm:pt>
    <dgm:pt modelId="{53AAD92A-15D4-45A9-8AFE-2AA33264CF9E}" type="sibTrans" cxnId="{03BC0AFF-6277-41C2-8621-78F051B2A517}">
      <dgm:prSet/>
      <dgm:spPr/>
      <dgm:t>
        <a:bodyPr/>
        <a:lstStyle/>
        <a:p>
          <a:endParaRPr lang="en-US"/>
        </a:p>
      </dgm:t>
    </dgm:pt>
    <dgm:pt modelId="{4095F7DC-A4C2-4F97-8E05-BD624DB5E6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Fine-tune hyperparameters and iterate on the model architecture if needed.</a:t>
          </a:r>
        </a:p>
      </dgm:t>
    </dgm:pt>
    <dgm:pt modelId="{AC5695B9-632C-46E2-A244-BADF756D832B}" type="parTrans" cxnId="{5EC027C6-434D-422D-A0E6-C5CCCFC39FF3}">
      <dgm:prSet/>
      <dgm:spPr/>
      <dgm:t>
        <a:bodyPr/>
        <a:lstStyle/>
        <a:p>
          <a:endParaRPr lang="en-US"/>
        </a:p>
      </dgm:t>
    </dgm:pt>
    <dgm:pt modelId="{D29CCFC1-E60E-4AC2-8A9A-52DFB2BC9F7A}" type="sibTrans" cxnId="{5EC027C6-434D-422D-A0E6-C5CCCFC39FF3}">
      <dgm:prSet/>
      <dgm:spPr/>
      <dgm:t>
        <a:bodyPr/>
        <a:lstStyle/>
        <a:p>
          <a:endParaRPr lang="en-US"/>
        </a:p>
      </dgm:t>
    </dgm:pt>
    <dgm:pt modelId="{FAA33126-ED25-4FDB-8796-19BDE957D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 the model against the testing dataset to assess its generalization capabilities.</a:t>
          </a:r>
        </a:p>
      </dgm:t>
    </dgm:pt>
    <dgm:pt modelId="{1068034B-1DD2-4811-9B1D-3A5996DB40D7}" type="parTrans" cxnId="{FB2845C2-F247-4038-B737-D05D1EE5AB60}">
      <dgm:prSet/>
      <dgm:spPr/>
      <dgm:t>
        <a:bodyPr/>
        <a:lstStyle/>
        <a:p>
          <a:endParaRPr lang="en-US"/>
        </a:p>
      </dgm:t>
    </dgm:pt>
    <dgm:pt modelId="{0CE55D0B-D337-4D9A-8B67-615BD90DAC37}" type="sibTrans" cxnId="{FB2845C2-F247-4038-B737-D05D1EE5AB60}">
      <dgm:prSet/>
      <dgm:spPr/>
      <dgm:t>
        <a:bodyPr/>
        <a:lstStyle/>
        <a:p>
          <a:endParaRPr lang="en-US"/>
        </a:p>
      </dgm:t>
    </dgm:pt>
    <dgm:pt modelId="{43778AC3-50CC-46C8-9ABE-AA274C891305}" type="pres">
      <dgm:prSet presAssocID="{D0CBF86F-AB5F-4F93-86A3-6B8E92A337A5}" presName="root" presStyleCnt="0">
        <dgm:presLayoutVars>
          <dgm:dir/>
          <dgm:resizeHandles val="exact"/>
        </dgm:presLayoutVars>
      </dgm:prSet>
      <dgm:spPr/>
    </dgm:pt>
    <dgm:pt modelId="{F573D956-5CD7-489F-B4DA-C3BC51708784}" type="pres">
      <dgm:prSet presAssocID="{CCD3E828-4C9A-4498-90C8-0A55333BEF09}" presName="compNode" presStyleCnt="0"/>
      <dgm:spPr/>
    </dgm:pt>
    <dgm:pt modelId="{7A6070BC-1A32-4B22-8897-6EDF8690ADC2}" type="pres">
      <dgm:prSet presAssocID="{CCD3E828-4C9A-4498-90C8-0A55333BEF09}" presName="bgRect" presStyleLbl="bgShp" presStyleIdx="0" presStyleCnt="3"/>
      <dgm:spPr/>
    </dgm:pt>
    <dgm:pt modelId="{FA3F13A5-818D-41E7-A5F9-DCF181C6ADE1}" type="pres">
      <dgm:prSet presAssocID="{CCD3E828-4C9A-4498-90C8-0A55333BEF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CC9CE30-76A1-4194-8B90-F10F9E1CD0B3}" type="pres">
      <dgm:prSet presAssocID="{CCD3E828-4C9A-4498-90C8-0A55333BEF09}" presName="spaceRect" presStyleCnt="0"/>
      <dgm:spPr/>
    </dgm:pt>
    <dgm:pt modelId="{A5202BCC-F0FF-4736-9C84-72C44D8C148B}" type="pres">
      <dgm:prSet presAssocID="{CCD3E828-4C9A-4498-90C8-0A55333BEF09}" presName="parTx" presStyleLbl="revTx" presStyleIdx="0" presStyleCnt="3">
        <dgm:presLayoutVars>
          <dgm:chMax val="0"/>
          <dgm:chPref val="0"/>
        </dgm:presLayoutVars>
      </dgm:prSet>
      <dgm:spPr/>
    </dgm:pt>
    <dgm:pt modelId="{2F8A530D-89B3-4CDD-A34A-5018CC88030B}" type="pres">
      <dgm:prSet presAssocID="{53AAD92A-15D4-45A9-8AFE-2AA33264CF9E}" presName="sibTrans" presStyleCnt="0"/>
      <dgm:spPr/>
    </dgm:pt>
    <dgm:pt modelId="{A9E6DEFE-E6DF-4E7D-B573-DE121A461FE7}" type="pres">
      <dgm:prSet presAssocID="{4095F7DC-A4C2-4F97-8E05-BD624DB5E6C7}" presName="compNode" presStyleCnt="0"/>
      <dgm:spPr/>
    </dgm:pt>
    <dgm:pt modelId="{68EA26CB-B40E-4FC2-97C3-202D736B7FCA}" type="pres">
      <dgm:prSet presAssocID="{4095F7DC-A4C2-4F97-8E05-BD624DB5E6C7}" presName="bgRect" presStyleLbl="bgShp" presStyleIdx="1" presStyleCnt="3"/>
      <dgm:spPr/>
    </dgm:pt>
    <dgm:pt modelId="{ADD60A3D-0490-4A6C-8389-3E939F14A687}" type="pres">
      <dgm:prSet presAssocID="{4095F7DC-A4C2-4F97-8E05-BD624DB5E6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DDE97D5-917F-4827-92AC-88CC5BB570A7}" type="pres">
      <dgm:prSet presAssocID="{4095F7DC-A4C2-4F97-8E05-BD624DB5E6C7}" presName="spaceRect" presStyleCnt="0"/>
      <dgm:spPr/>
    </dgm:pt>
    <dgm:pt modelId="{CDCC31FF-25EA-4484-BDD5-CB4E628BCB45}" type="pres">
      <dgm:prSet presAssocID="{4095F7DC-A4C2-4F97-8E05-BD624DB5E6C7}" presName="parTx" presStyleLbl="revTx" presStyleIdx="1" presStyleCnt="3">
        <dgm:presLayoutVars>
          <dgm:chMax val="0"/>
          <dgm:chPref val="0"/>
        </dgm:presLayoutVars>
      </dgm:prSet>
      <dgm:spPr/>
    </dgm:pt>
    <dgm:pt modelId="{25AD5FB0-AFE6-4413-9471-C540D73394FB}" type="pres">
      <dgm:prSet presAssocID="{D29CCFC1-E60E-4AC2-8A9A-52DFB2BC9F7A}" presName="sibTrans" presStyleCnt="0"/>
      <dgm:spPr/>
    </dgm:pt>
    <dgm:pt modelId="{78CE2802-5AD6-4427-8632-8A34DA579134}" type="pres">
      <dgm:prSet presAssocID="{FAA33126-ED25-4FDB-8796-19BDE957D6AC}" presName="compNode" presStyleCnt="0"/>
      <dgm:spPr/>
    </dgm:pt>
    <dgm:pt modelId="{77417136-26EB-494E-9C98-227FF0580E61}" type="pres">
      <dgm:prSet presAssocID="{FAA33126-ED25-4FDB-8796-19BDE957D6AC}" presName="bgRect" presStyleLbl="bgShp" presStyleIdx="2" presStyleCnt="3"/>
      <dgm:spPr/>
    </dgm:pt>
    <dgm:pt modelId="{945C01D6-1789-4A00-BEE9-81E7C15272CA}" type="pres">
      <dgm:prSet presAssocID="{FAA33126-ED25-4FDB-8796-19BDE957D6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CF22480-0182-45D1-A247-6E7FDAA25E7C}" type="pres">
      <dgm:prSet presAssocID="{FAA33126-ED25-4FDB-8796-19BDE957D6AC}" presName="spaceRect" presStyleCnt="0"/>
      <dgm:spPr/>
    </dgm:pt>
    <dgm:pt modelId="{197855DE-24E4-4C41-B304-B76A4DBCCB32}" type="pres">
      <dgm:prSet presAssocID="{FAA33126-ED25-4FDB-8796-19BDE957D6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901411-B1D9-6D46-BF36-44A0A338ECD7}" type="presOf" srcId="{D0CBF86F-AB5F-4F93-86A3-6B8E92A337A5}" destId="{43778AC3-50CC-46C8-9ABE-AA274C891305}" srcOrd="0" destOrd="0" presId="urn:microsoft.com/office/officeart/2018/2/layout/IconVerticalSolidList"/>
    <dgm:cxn modelId="{1E841B37-7F81-FF48-B905-590E95FFFFD3}" type="presOf" srcId="{CCD3E828-4C9A-4498-90C8-0A55333BEF09}" destId="{A5202BCC-F0FF-4736-9C84-72C44D8C148B}" srcOrd="0" destOrd="0" presId="urn:microsoft.com/office/officeart/2018/2/layout/IconVerticalSolidList"/>
    <dgm:cxn modelId="{FB2845C2-F247-4038-B737-D05D1EE5AB60}" srcId="{D0CBF86F-AB5F-4F93-86A3-6B8E92A337A5}" destId="{FAA33126-ED25-4FDB-8796-19BDE957D6AC}" srcOrd="2" destOrd="0" parTransId="{1068034B-1DD2-4811-9B1D-3A5996DB40D7}" sibTransId="{0CE55D0B-D337-4D9A-8B67-615BD90DAC37}"/>
    <dgm:cxn modelId="{5EC027C6-434D-422D-A0E6-C5CCCFC39FF3}" srcId="{D0CBF86F-AB5F-4F93-86A3-6B8E92A337A5}" destId="{4095F7DC-A4C2-4F97-8E05-BD624DB5E6C7}" srcOrd="1" destOrd="0" parTransId="{AC5695B9-632C-46E2-A244-BADF756D832B}" sibTransId="{D29CCFC1-E60E-4AC2-8A9A-52DFB2BC9F7A}"/>
    <dgm:cxn modelId="{7C6BB4CA-B982-6944-8354-ACA71AEA61EF}" type="presOf" srcId="{FAA33126-ED25-4FDB-8796-19BDE957D6AC}" destId="{197855DE-24E4-4C41-B304-B76A4DBCCB32}" srcOrd="0" destOrd="0" presId="urn:microsoft.com/office/officeart/2018/2/layout/IconVerticalSolidList"/>
    <dgm:cxn modelId="{9F37E0CC-9A12-CE4E-8153-40C38F485A55}" type="presOf" srcId="{4095F7DC-A4C2-4F97-8E05-BD624DB5E6C7}" destId="{CDCC31FF-25EA-4484-BDD5-CB4E628BCB45}" srcOrd="0" destOrd="0" presId="urn:microsoft.com/office/officeart/2018/2/layout/IconVerticalSolidList"/>
    <dgm:cxn modelId="{03BC0AFF-6277-41C2-8621-78F051B2A517}" srcId="{D0CBF86F-AB5F-4F93-86A3-6B8E92A337A5}" destId="{CCD3E828-4C9A-4498-90C8-0A55333BEF09}" srcOrd="0" destOrd="0" parTransId="{6FADB6CA-46B0-42B8-8DA1-3AB567F65178}" sibTransId="{53AAD92A-15D4-45A9-8AFE-2AA33264CF9E}"/>
    <dgm:cxn modelId="{B83DEBD1-4C63-754C-8A52-4CFADD336839}" type="presParOf" srcId="{43778AC3-50CC-46C8-9ABE-AA274C891305}" destId="{F573D956-5CD7-489F-B4DA-C3BC51708784}" srcOrd="0" destOrd="0" presId="urn:microsoft.com/office/officeart/2018/2/layout/IconVerticalSolidList"/>
    <dgm:cxn modelId="{0B82399C-CABC-C24F-AD31-D647A16C86F0}" type="presParOf" srcId="{F573D956-5CD7-489F-B4DA-C3BC51708784}" destId="{7A6070BC-1A32-4B22-8897-6EDF8690ADC2}" srcOrd="0" destOrd="0" presId="urn:microsoft.com/office/officeart/2018/2/layout/IconVerticalSolidList"/>
    <dgm:cxn modelId="{F2A18A72-B665-B94E-8DDE-D114EF79618F}" type="presParOf" srcId="{F573D956-5CD7-489F-B4DA-C3BC51708784}" destId="{FA3F13A5-818D-41E7-A5F9-DCF181C6ADE1}" srcOrd="1" destOrd="0" presId="urn:microsoft.com/office/officeart/2018/2/layout/IconVerticalSolidList"/>
    <dgm:cxn modelId="{D52FC9AF-3C1B-5A4C-8BAB-B2DE00A3201A}" type="presParOf" srcId="{F573D956-5CD7-489F-B4DA-C3BC51708784}" destId="{0CC9CE30-76A1-4194-8B90-F10F9E1CD0B3}" srcOrd="2" destOrd="0" presId="urn:microsoft.com/office/officeart/2018/2/layout/IconVerticalSolidList"/>
    <dgm:cxn modelId="{992EE57F-A304-CF4A-82ED-17F71EEC13E3}" type="presParOf" srcId="{F573D956-5CD7-489F-B4DA-C3BC51708784}" destId="{A5202BCC-F0FF-4736-9C84-72C44D8C148B}" srcOrd="3" destOrd="0" presId="urn:microsoft.com/office/officeart/2018/2/layout/IconVerticalSolidList"/>
    <dgm:cxn modelId="{71892545-6907-0845-9887-85EC703CC61A}" type="presParOf" srcId="{43778AC3-50CC-46C8-9ABE-AA274C891305}" destId="{2F8A530D-89B3-4CDD-A34A-5018CC88030B}" srcOrd="1" destOrd="0" presId="urn:microsoft.com/office/officeart/2018/2/layout/IconVerticalSolidList"/>
    <dgm:cxn modelId="{EC9DB557-B31D-0E48-B093-6ACB4155F101}" type="presParOf" srcId="{43778AC3-50CC-46C8-9ABE-AA274C891305}" destId="{A9E6DEFE-E6DF-4E7D-B573-DE121A461FE7}" srcOrd="2" destOrd="0" presId="urn:microsoft.com/office/officeart/2018/2/layout/IconVerticalSolidList"/>
    <dgm:cxn modelId="{EACF9FAB-90BD-BD4B-8676-DA23B3CD191F}" type="presParOf" srcId="{A9E6DEFE-E6DF-4E7D-B573-DE121A461FE7}" destId="{68EA26CB-B40E-4FC2-97C3-202D736B7FCA}" srcOrd="0" destOrd="0" presId="urn:microsoft.com/office/officeart/2018/2/layout/IconVerticalSolidList"/>
    <dgm:cxn modelId="{70A73B91-0A71-9243-9D3A-CAD4B20E2602}" type="presParOf" srcId="{A9E6DEFE-E6DF-4E7D-B573-DE121A461FE7}" destId="{ADD60A3D-0490-4A6C-8389-3E939F14A687}" srcOrd="1" destOrd="0" presId="urn:microsoft.com/office/officeart/2018/2/layout/IconVerticalSolidList"/>
    <dgm:cxn modelId="{6D56B682-283D-064D-A9CE-2B26A44A21E4}" type="presParOf" srcId="{A9E6DEFE-E6DF-4E7D-B573-DE121A461FE7}" destId="{ADDE97D5-917F-4827-92AC-88CC5BB570A7}" srcOrd="2" destOrd="0" presId="urn:microsoft.com/office/officeart/2018/2/layout/IconVerticalSolidList"/>
    <dgm:cxn modelId="{CAD486DD-8141-1A49-AF78-CFF6AF4B2308}" type="presParOf" srcId="{A9E6DEFE-E6DF-4E7D-B573-DE121A461FE7}" destId="{CDCC31FF-25EA-4484-BDD5-CB4E628BCB45}" srcOrd="3" destOrd="0" presId="urn:microsoft.com/office/officeart/2018/2/layout/IconVerticalSolidList"/>
    <dgm:cxn modelId="{9DAD0BF4-177E-0D41-8F61-050EAA908722}" type="presParOf" srcId="{43778AC3-50CC-46C8-9ABE-AA274C891305}" destId="{25AD5FB0-AFE6-4413-9471-C540D73394FB}" srcOrd="3" destOrd="0" presId="urn:microsoft.com/office/officeart/2018/2/layout/IconVerticalSolidList"/>
    <dgm:cxn modelId="{20E960BE-AB3F-0248-BE21-2584CBA58891}" type="presParOf" srcId="{43778AC3-50CC-46C8-9ABE-AA274C891305}" destId="{78CE2802-5AD6-4427-8632-8A34DA579134}" srcOrd="4" destOrd="0" presId="urn:microsoft.com/office/officeart/2018/2/layout/IconVerticalSolidList"/>
    <dgm:cxn modelId="{0EDEAEF8-D703-384B-8DC5-48512F3F43CF}" type="presParOf" srcId="{78CE2802-5AD6-4427-8632-8A34DA579134}" destId="{77417136-26EB-494E-9C98-227FF0580E61}" srcOrd="0" destOrd="0" presId="urn:microsoft.com/office/officeart/2018/2/layout/IconVerticalSolidList"/>
    <dgm:cxn modelId="{BAB67BFE-EC96-F543-AA6B-5348605101CE}" type="presParOf" srcId="{78CE2802-5AD6-4427-8632-8A34DA579134}" destId="{945C01D6-1789-4A00-BEE9-81E7C15272CA}" srcOrd="1" destOrd="0" presId="urn:microsoft.com/office/officeart/2018/2/layout/IconVerticalSolidList"/>
    <dgm:cxn modelId="{6EBA4091-275C-0148-9A26-8BECBD0573B9}" type="presParOf" srcId="{78CE2802-5AD6-4427-8632-8A34DA579134}" destId="{5CF22480-0182-45D1-A247-6E7FDAA25E7C}" srcOrd="2" destOrd="0" presId="urn:microsoft.com/office/officeart/2018/2/layout/IconVerticalSolidList"/>
    <dgm:cxn modelId="{662EEFA4-B6E5-AB45-87AD-9B687D687CA4}" type="presParOf" srcId="{78CE2802-5AD6-4427-8632-8A34DA579134}" destId="{197855DE-24E4-4C41-B304-B76A4DBCCB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6D425D-DCFF-41EB-A911-7A012E5B4AB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A10AA-DA40-4D46-B4E1-C64C6C6149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Package the trained model and its dependencies into a deployable format.</a:t>
          </a:r>
        </a:p>
      </dgm:t>
    </dgm:pt>
    <dgm:pt modelId="{69A5C021-3E34-473E-B521-DCD7EF1A4F63}" type="parTrans" cxnId="{55F8BA53-AB78-460D-81E0-1859ADA57A23}">
      <dgm:prSet/>
      <dgm:spPr/>
      <dgm:t>
        <a:bodyPr/>
        <a:lstStyle/>
        <a:p>
          <a:endParaRPr lang="en-US"/>
        </a:p>
      </dgm:t>
    </dgm:pt>
    <dgm:pt modelId="{EEF9C0AF-4E53-4103-9CF1-321EE1405311}" type="sibTrans" cxnId="{55F8BA53-AB78-460D-81E0-1859ADA57A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EEFB66-7267-47BF-8825-1B56B8D0B1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up infrastructure or cloud resources for hosting the model.</a:t>
          </a:r>
        </a:p>
      </dgm:t>
    </dgm:pt>
    <dgm:pt modelId="{B5A439A9-E47D-4D8C-9A28-37CDCAE595AB}" type="parTrans" cxnId="{1C0872D0-6831-4054-810A-D980E7AD7F46}">
      <dgm:prSet/>
      <dgm:spPr/>
      <dgm:t>
        <a:bodyPr/>
        <a:lstStyle/>
        <a:p>
          <a:endParaRPr lang="en-US"/>
        </a:p>
      </dgm:t>
    </dgm:pt>
    <dgm:pt modelId="{5614D9B3-1E89-46CC-95C3-2FEBAF0541BC}" type="sibTrans" cxnId="{1C0872D0-6831-4054-810A-D980E7AD7F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1116F5-7322-4E85-8B62-18B64E9C15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an API or service endpoint for the model to receive prediction requests.</a:t>
          </a:r>
        </a:p>
      </dgm:t>
    </dgm:pt>
    <dgm:pt modelId="{8B3C8D10-7C2D-44F6-AFF7-8F40DE824DBD}" type="parTrans" cxnId="{3F889B2B-75C4-4FDB-90A4-BEBDD17E6F2C}">
      <dgm:prSet/>
      <dgm:spPr/>
      <dgm:t>
        <a:bodyPr/>
        <a:lstStyle/>
        <a:p>
          <a:endParaRPr lang="en-US"/>
        </a:p>
      </dgm:t>
    </dgm:pt>
    <dgm:pt modelId="{5F399C6B-171C-47C3-98FB-30A7D1050173}" type="sibTrans" cxnId="{3F889B2B-75C4-4FDB-90A4-BEBDD17E6F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F2B684-B361-4DE2-BE40-C0AB05D33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model versioning and ensure backward compatibility.</a:t>
          </a:r>
        </a:p>
      </dgm:t>
    </dgm:pt>
    <dgm:pt modelId="{62AA4A30-1696-4DC7-A1A3-8860CC74CF89}" type="parTrans" cxnId="{19102BA3-519A-4365-A4F1-87A3D7F75D2D}">
      <dgm:prSet/>
      <dgm:spPr/>
      <dgm:t>
        <a:bodyPr/>
        <a:lstStyle/>
        <a:p>
          <a:endParaRPr lang="en-US"/>
        </a:p>
      </dgm:t>
    </dgm:pt>
    <dgm:pt modelId="{D8717CC9-4120-4EB5-ACB0-4ACD27C1C266}" type="sibTrans" cxnId="{19102BA3-519A-4365-A4F1-87A3D7F75D2D}">
      <dgm:prSet/>
      <dgm:spPr/>
      <dgm:t>
        <a:bodyPr/>
        <a:lstStyle/>
        <a:p>
          <a:endParaRPr lang="en-US"/>
        </a:p>
      </dgm:t>
    </dgm:pt>
    <dgm:pt modelId="{C170A183-8D52-4B7A-8EC3-B98BCE9CDA1C}" type="pres">
      <dgm:prSet presAssocID="{316D425D-DCFF-41EB-A911-7A012E5B4ABC}" presName="root" presStyleCnt="0">
        <dgm:presLayoutVars>
          <dgm:dir/>
          <dgm:resizeHandles val="exact"/>
        </dgm:presLayoutVars>
      </dgm:prSet>
      <dgm:spPr/>
    </dgm:pt>
    <dgm:pt modelId="{105292F9-E69E-4FED-A0B0-07096F15DA23}" type="pres">
      <dgm:prSet presAssocID="{316D425D-DCFF-41EB-A911-7A012E5B4ABC}" presName="container" presStyleCnt="0">
        <dgm:presLayoutVars>
          <dgm:dir/>
          <dgm:resizeHandles val="exact"/>
        </dgm:presLayoutVars>
      </dgm:prSet>
      <dgm:spPr/>
    </dgm:pt>
    <dgm:pt modelId="{F3AFBC68-0420-42F5-8E3E-A37CC93364F5}" type="pres">
      <dgm:prSet presAssocID="{A23A10AA-DA40-4D46-B4E1-C64C6C614902}" presName="compNode" presStyleCnt="0"/>
      <dgm:spPr/>
    </dgm:pt>
    <dgm:pt modelId="{C5C2AAFE-5DEB-46E8-84D7-8A8CE7E183B3}" type="pres">
      <dgm:prSet presAssocID="{A23A10AA-DA40-4D46-B4E1-C64C6C614902}" presName="iconBgRect" presStyleLbl="bgShp" presStyleIdx="0" presStyleCnt="4"/>
      <dgm:spPr/>
    </dgm:pt>
    <dgm:pt modelId="{52301896-C49C-43CF-9D76-86A717D2B9AD}" type="pres">
      <dgm:prSet presAssocID="{A23A10AA-DA40-4D46-B4E1-C64C6C6149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47489AD-403B-42CD-BE26-984E5CDE6432}" type="pres">
      <dgm:prSet presAssocID="{A23A10AA-DA40-4D46-B4E1-C64C6C614902}" presName="spaceRect" presStyleCnt="0"/>
      <dgm:spPr/>
    </dgm:pt>
    <dgm:pt modelId="{14350961-1402-4A06-A3E0-9516238AADA6}" type="pres">
      <dgm:prSet presAssocID="{A23A10AA-DA40-4D46-B4E1-C64C6C614902}" presName="textRect" presStyleLbl="revTx" presStyleIdx="0" presStyleCnt="4">
        <dgm:presLayoutVars>
          <dgm:chMax val="1"/>
          <dgm:chPref val="1"/>
        </dgm:presLayoutVars>
      </dgm:prSet>
      <dgm:spPr/>
    </dgm:pt>
    <dgm:pt modelId="{CA2F3905-8805-4CE2-866A-D8DBCC72FABE}" type="pres">
      <dgm:prSet presAssocID="{EEF9C0AF-4E53-4103-9CF1-321EE1405311}" presName="sibTrans" presStyleLbl="sibTrans2D1" presStyleIdx="0" presStyleCnt="0"/>
      <dgm:spPr/>
    </dgm:pt>
    <dgm:pt modelId="{29F4DEEC-EF43-420D-BB86-450A5196DD16}" type="pres">
      <dgm:prSet presAssocID="{D1EEFB66-7267-47BF-8825-1B56B8D0B188}" presName="compNode" presStyleCnt="0"/>
      <dgm:spPr/>
    </dgm:pt>
    <dgm:pt modelId="{16BF36F6-879D-4742-AB64-86A88E0F5A12}" type="pres">
      <dgm:prSet presAssocID="{D1EEFB66-7267-47BF-8825-1B56B8D0B188}" presName="iconBgRect" presStyleLbl="bgShp" presStyleIdx="1" presStyleCnt="4"/>
      <dgm:spPr/>
    </dgm:pt>
    <dgm:pt modelId="{81A6E034-1680-4432-97CE-24E4E910D4A3}" type="pres">
      <dgm:prSet presAssocID="{D1EEFB66-7267-47BF-8825-1B56B8D0B1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6660963-DF9C-44D5-82F6-756E393D3025}" type="pres">
      <dgm:prSet presAssocID="{D1EEFB66-7267-47BF-8825-1B56B8D0B188}" presName="spaceRect" presStyleCnt="0"/>
      <dgm:spPr/>
    </dgm:pt>
    <dgm:pt modelId="{47C83F85-FE44-4BE4-A491-2EB743A9B06E}" type="pres">
      <dgm:prSet presAssocID="{D1EEFB66-7267-47BF-8825-1B56B8D0B188}" presName="textRect" presStyleLbl="revTx" presStyleIdx="1" presStyleCnt="4">
        <dgm:presLayoutVars>
          <dgm:chMax val="1"/>
          <dgm:chPref val="1"/>
        </dgm:presLayoutVars>
      </dgm:prSet>
      <dgm:spPr/>
    </dgm:pt>
    <dgm:pt modelId="{A6DC5AE9-2FA9-454F-804A-9B9F6BFF50DA}" type="pres">
      <dgm:prSet presAssocID="{5614D9B3-1E89-46CC-95C3-2FEBAF0541BC}" presName="sibTrans" presStyleLbl="sibTrans2D1" presStyleIdx="0" presStyleCnt="0"/>
      <dgm:spPr/>
    </dgm:pt>
    <dgm:pt modelId="{27F4C063-FB33-4423-8600-FBFBEAE98064}" type="pres">
      <dgm:prSet presAssocID="{0F1116F5-7322-4E85-8B62-18B64E9C1599}" presName="compNode" presStyleCnt="0"/>
      <dgm:spPr/>
    </dgm:pt>
    <dgm:pt modelId="{BE33D407-2EF9-44C1-92FF-57267AA2B033}" type="pres">
      <dgm:prSet presAssocID="{0F1116F5-7322-4E85-8B62-18B64E9C1599}" presName="iconBgRect" presStyleLbl="bgShp" presStyleIdx="2" presStyleCnt="4"/>
      <dgm:spPr/>
    </dgm:pt>
    <dgm:pt modelId="{7357AF86-85AD-4019-A7C1-53B7FAAFCDC5}" type="pres">
      <dgm:prSet presAssocID="{0F1116F5-7322-4E85-8B62-18B64E9C15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0613E8-861D-48B1-894A-E673435C3CCB}" type="pres">
      <dgm:prSet presAssocID="{0F1116F5-7322-4E85-8B62-18B64E9C1599}" presName="spaceRect" presStyleCnt="0"/>
      <dgm:spPr/>
    </dgm:pt>
    <dgm:pt modelId="{5E3AE8A4-2729-4A93-BE68-C7F44427CD7D}" type="pres">
      <dgm:prSet presAssocID="{0F1116F5-7322-4E85-8B62-18B64E9C1599}" presName="textRect" presStyleLbl="revTx" presStyleIdx="2" presStyleCnt="4">
        <dgm:presLayoutVars>
          <dgm:chMax val="1"/>
          <dgm:chPref val="1"/>
        </dgm:presLayoutVars>
      </dgm:prSet>
      <dgm:spPr/>
    </dgm:pt>
    <dgm:pt modelId="{5FA9B5F1-0068-46CE-8613-5C2984C16F11}" type="pres">
      <dgm:prSet presAssocID="{5F399C6B-171C-47C3-98FB-30A7D1050173}" presName="sibTrans" presStyleLbl="sibTrans2D1" presStyleIdx="0" presStyleCnt="0"/>
      <dgm:spPr/>
    </dgm:pt>
    <dgm:pt modelId="{3A2E6253-9026-436D-A999-D69D95BE5119}" type="pres">
      <dgm:prSet presAssocID="{A0F2B684-B361-4DE2-BE40-C0AB05D33621}" presName="compNode" presStyleCnt="0"/>
      <dgm:spPr/>
    </dgm:pt>
    <dgm:pt modelId="{D1836A92-8E96-4DB5-8B47-0484B629A7A0}" type="pres">
      <dgm:prSet presAssocID="{A0F2B684-B361-4DE2-BE40-C0AB05D33621}" presName="iconBgRect" presStyleLbl="bgShp" presStyleIdx="3" presStyleCnt="4"/>
      <dgm:spPr/>
    </dgm:pt>
    <dgm:pt modelId="{2C0BEBF5-3D28-44CD-B818-2E0B12843FEE}" type="pres">
      <dgm:prSet presAssocID="{A0F2B684-B361-4DE2-BE40-C0AB05D336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79778E-2774-40E8-8DC8-51DF7DE02103}" type="pres">
      <dgm:prSet presAssocID="{A0F2B684-B361-4DE2-BE40-C0AB05D33621}" presName="spaceRect" presStyleCnt="0"/>
      <dgm:spPr/>
    </dgm:pt>
    <dgm:pt modelId="{7B6C5595-957D-4AAE-AB8C-B08D65DC9989}" type="pres">
      <dgm:prSet presAssocID="{A0F2B684-B361-4DE2-BE40-C0AB05D336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BC6013-3060-4BE8-9CBA-869A50ABC3DC}" type="presOf" srcId="{EEF9C0AF-4E53-4103-9CF1-321EE1405311}" destId="{CA2F3905-8805-4CE2-866A-D8DBCC72FABE}" srcOrd="0" destOrd="0" presId="urn:microsoft.com/office/officeart/2018/2/layout/IconCircleList"/>
    <dgm:cxn modelId="{3F889B2B-75C4-4FDB-90A4-BEBDD17E6F2C}" srcId="{316D425D-DCFF-41EB-A911-7A012E5B4ABC}" destId="{0F1116F5-7322-4E85-8B62-18B64E9C1599}" srcOrd="2" destOrd="0" parTransId="{8B3C8D10-7C2D-44F6-AFF7-8F40DE824DBD}" sibTransId="{5F399C6B-171C-47C3-98FB-30A7D1050173}"/>
    <dgm:cxn modelId="{7C29AF2F-785D-4763-A26F-E5EE50F48E26}" type="presOf" srcId="{A23A10AA-DA40-4D46-B4E1-C64C6C614902}" destId="{14350961-1402-4A06-A3E0-9516238AADA6}" srcOrd="0" destOrd="0" presId="urn:microsoft.com/office/officeart/2018/2/layout/IconCircleList"/>
    <dgm:cxn modelId="{604EB63D-BEC3-4F16-98F0-1AD515C646ED}" type="presOf" srcId="{316D425D-DCFF-41EB-A911-7A012E5B4ABC}" destId="{C170A183-8D52-4B7A-8EC3-B98BCE9CDA1C}" srcOrd="0" destOrd="0" presId="urn:microsoft.com/office/officeart/2018/2/layout/IconCircleList"/>
    <dgm:cxn modelId="{F5D4854A-2203-4524-98FB-27406FEF9DBF}" type="presOf" srcId="{5614D9B3-1E89-46CC-95C3-2FEBAF0541BC}" destId="{A6DC5AE9-2FA9-454F-804A-9B9F6BFF50DA}" srcOrd="0" destOrd="0" presId="urn:microsoft.com/office/officeart/2018/2/layout/IconCircleList"/>
    <dgm:cxn modelId="{55F8BA53-AB78-460D-81E0-1859ADA57A23}" srcId="{316D425D-DCFF-41EB-A911-7A012E5B4ABC}" destId="{A23A10AA-DA40-4D46-B4E1-C64C6C614902}" srcOrd="0" destOrd="0" parTransId="{69A5C021-3E34-473E-B521-DCD7EF1A4F63}" sibTransId="{EEF9C0AF-4E53-4103-9CF1-321EE1405311}"/>
    <dgm:cxn modelId="{63F3A76E-6649-4ED3-904A-04AF3B5C804F}" type="presOf" srcId="{5F399C6B-171C-47C3-98FB-30A7D1050173}" destId="{5FA9B5F1-0068-46CE-8613-5C2984C16F11}" srcOrd="0" destOrd="0" presId="urn:microsoft.com/office/officeart/2018/2/layout/IconCircleList"/>
    <dgm:cxn modelId="{19102BA3-519A-4365-A4F1-87A3D7F75D2D}" srcId="{316D425D-DCFF-41EB-A911-7A012E5B4ABC}" destId="{A0F2B684-B361-4DE2-BE40-C0AB05D33621}" srcOrd="3" destOrd="0" parTransId="{62AA4A30-1696-4DC7-A1A3-8860CC74CF89}" sibTransId="{D8717CC9-4120-4EB5-ACB0-4ACD27C1C266}"/>
    <dgm:cxn modelId="{9C3299AA-50E2-4EF2-B362-C4DC3B1F9487}" type="presOf" srcId="{D1EEFB66-7267-47BF-8825-1B56B8D0B188}" destId="{47C83F85-FE44-4BE4-A491-2EB743A9B06E}" srcOrd="0" destOrd="0" presId="urn:microsoft.com/office/officeart/2018/2/layout/IconCircleList"/>
    <dgm:cxn modelId="{B8F3B0BC-22E9-497E-8810-D3858920A6B5}" type="presOf" srcId="{0F1116F5-7322-4E85-8B62-18B64E9C1599}" destId="{5E3AE8A4-2729-4A93-BE68-C7F44427CD7D}" srcOrd="0" destOrd="0" presId="urn:microsoft.com/office/officeart/2018/2/layout/IconCircleList"/>
    <dgm:cxn modelId="{1C0872D0-6831-4054-810A-D980E7AD7F46}" srcId="{316D425D-DCFF-41EB-A911-7A012E5B4ABC}" destId="{D1EEFB66-7267-47BF-8825-1B56B8D0B188}" srcOrd="1" destOrd="0" parTransId="{B5A439A9-E47D-4D8C-9A28-37CDCAE595AB}" sibTransId="{5614D9B3-1E89-46CC-95C3-2FEBAF0541BC}"/>
    <dgm:cxn modelId="{D89666D9-0B7B-4698-8999-2199B1866FCC}" type="presOf" srcId="{A0F2B684-B361-4DE2-BE40-C0AB05D33621}" destId="{7B6C5595-957D-4AAE-AB8C-B08D65DC9989}" srcOrd="0" destOrd="0" presId="urn:microsoft.com/office/officeart/2018/2/layout/IconCircleList"/>
    <dgm:cxn modelId="{C4A5F7BB-DAA7-44E6-9763-27143045E03C}" type="presParOf" srcId="{C170A183-8D52-4B7A-8EC3-B98BCE9CDA1C}" destId="{105292F9-E69E-4FED-A0B0-07096F15DA23}" srcOrd="0" destOrd="0" presId="urn:microsoft.com/office/officeart/2018/2/layout/IconCircleList"/>
    <dgm:cxn modelId="{F8B2A82D-5584-4EB3-915D-290636BA347C}" type="presParOf" srcId="{105292F9-E69E-4FED-A0B0-07096F15DA23}" destId="{F3AFBC68-0420-42F5-8E3E-A37CC93364F5}" srcOrd="0" destOrd="0" presId="urn:microsoft.com/office/officeart/2018/2/layout/IconCircleList"/>
    <dgm:cxn modelId="{FD0DD28B-638D-4B58-96EF-43358A730FC7}" type="presParOf" srcId="{F3AFBC68-0420-42F5-8E3E-A37CC93364F5}" destId="{C5C2AAFE-5DEB-46E8-84D7-8A8CE7E183B3}" srcOrd="0" destOrd="0" presId="urn:microsoft.com/office/officeart/2018/2/layout/IconCircleList"/>
    <dgm:cxn modelId="{D7761821-26DB-4F4C-9184-63596FB80458}" type="presParOf" srcId="{F3AFBC68-0420-42F5-8E3E-A37CC93364F5}" destId="{52301896-C49C-43CF-9D76-86A717D2B9AD}" srcOrd="1" destOrd="0" presId="urn:microsoft.com/office/officeart/2018/2/layout/IconCircleList"/>
    <dgm:cxn modelId="{3155AD0F-895E-4FCC-913C-98D37130D689}" type="presParOf" srcId="{F3AFBC68-0420-42F5-8E3E-A37CC93364F5}" destId="{847489AD-403B-42CD-BE26-984E5CDE6432}" srcOrd="2" destOrd="0" presId="urn:microsoft.com/office/officeart/2018/2/layout/IconCircleList"/>
    <dgm:cxn modelId="{FBA806D8-80FB-40B9-8C9D-0D16699A9B3F}" type="presParOf" srcId="{F3AFBC68-0420-42F5-8E3E-A37CC93364F5}" destId="{14350961-1402-4A06-A3E0-9516238AADA6}" srcOrd="3" destOrd="0" presId="urn:microsoft.com/office/officeart/2018/2/layout/IconCircleList"/>
    <dgm:cxn modelId="{003C973A-1C92-4575-A170-54D630FC920A}" type="presParOf" srcId="{105292F9-E69E-4FED-A0B0-07096F15DA23}" destId="{CA2F3905-8805-4CE2-866A-D8DBCC72FABE}" srcOrd="1" destOrd="0" presId="urn:microsoft.com/office/officeart/2018/2/layout/IconCircleList"/>
    <dgm:cxn modelId="{32232CCE-35BF-4BA9-B66E-A5FC6184DE36}" type="presParOf" srcId="{105292F9-E69E-4FED-A0B0-07096F15DA23}" destId="{29F4DEEC-EF43-420D-BB86-450A5196DD16}" srcOrd="2" destOrd="0" presId="urn:microsoft.com/office/officeart/2018/2/layout/IconCircleList"/>
    <dgm:cxn modelId="{442EAE14-DDF1-4679-8B8F-3AB4C9237944}" type="presParOf" srcId="{29F4DEEC-EF43-420D-BB86-450A5196DD16}" destId="{16BF36F6-879D-4742-AB64-86A88E0F5A12}" srcOrd="0" destOrd="0" presId="urn:microsoft.com/office/officeart/2018/2/layout/IconCircleList"/>
    <dgm:cxn modelId="{B59C5459-8D2E-4E5F-BCBA-8B87DB601224}" type="presParOf" srcId="{29F4DEEC-EF43-420D-BB86-450A5196DD16}" destId="{81A6E034-1680-4432-97CE-24E4E910D4A3}" srcOrd="1" destOrd="0" presId="urn:microsoft.com/office/officeart/2018/2/layout/IconCircleList"/>
    <dgm:cxn modelId="{CA5A47B0-B17D-4D54-A854-E5C20644B38D}" type="presParOf" srcId="{29F4DEEC-EF43-420D-BB86-450A5196DD16}" destId="{D6660963-DF9C-44D5-82F6-756E393D3025}" srcOrd="2" destOrd="0" presId="urn:microsoft.com/office/officeart/2018/2/layout/IconCircleList"/>
    <dgm:cxn modelId="{D7C83CA1-B9C4-4917-9F33-C91AB475AF14}" type="presParOf" srcId="{29F4DEEC-EF43-420D-BB86-450A5196DD16}" destId="{47C83F85-FE44-4BE4-A491-2EB743A9B06E}" srcOrd="3" destOrd="0" presId="urn:microsoft.com/office/officeart/2018/2/layout/IconCircleList"/>
    <dgm:cxn modelId="{9EE38269-0B00-407C-A1DB-4A0F756B4A48}" type="presParOf" srcId="{105292F9-E69E-4FED-A0B0-07096F15DA23}" destId="{A6DC5AE9-2FA9-454F-804A-9B9F6BFF50DA}" srcOrd="3" destOrd="0" presId="urn:microsoft.com/office/officeart/2018/2/layout/IconCircleList"/>
    <dgm:cxn modelId="{2C98FCF5-25A1-438A-B76D-C7AE5736365F}" type="presParOf" srcId="{105292F9-E69E-4FED-A0B0-07096F15DA23}" destId="{27F4C063-FB33-4423-8600-FBFBEAE98064}" srcOrd="4" destOrd="0" presId="urn:microsoft.com/office/officeart/2018/2/layout/IconCircleList"/>
    <dgm:cxn modelId="{EC2E9154-79AC-4765-85FD-6CE6FE18972A}" type="presParOf" srcId="{27F4C063-FB33-4423-8600-FBFBEAE98064}" destId="{BE33D407-2EF9-44C1-92FF-57267AA2B033}" srcOrd="0" destOrd="0" presId="urn:microsoft.com/office/officeart/2018/2/layout/IconCircleList"/>
    <dgm:cxn modelId="{FFF67807-7E49-42A3-B1B9-CAF5B1368862}" type="presParOf" srcId="{27F4C063-FB33-4423-8600-FBFBEAE98064}" destId="{7357AF86-85AD-4019-A7C1-53B7FAAFCDC5}" srcOrd="1" destOrd="0" presId="urn:microsoft.com/office/officeart/2018/2/layout/IconCircleList"/>
    <dgm:cxn modelId="{F4936799-EFAB-45A1-A699-BAE793F83121}" type="presParOf" srcId="{27F4C063-FB33-4423-8600-FBFBEAE98064}" destId="{B50613E8-861D-48B1-894A-E673435C3CCB}" srcOrd="2" destOrd="0" presId="urn:microsoft.com/office/officeart/2018/2/layout/IconCircleList"/>
    <dgm:cxn modelId="{C23FC00F-4CD0-49AB-9370-3498AE43A4BE}" type="presParOf" srcId="{27F4C063-FB33-4423-8600-FBFBEAE98064}" destId="{5E3AE8A4-2729-4A93-BE68-C7F44427CD7D}" srcOrd="3" destOrd="0" presId="urn:microsoft.com/office/officeart/2018/2/layout/IconCircleList"/>
    <dgm:cxn modelId="{C79C02BD-2C2C-44AC-877F-5D22C3CCDE98}" type="presParOf" srcId="{105292F9-E69E-4FED-A0B0-07096F15DA23}" destId="{5FA9B5F1-0068-46CE-8613-5C2984C16F11}" srcOrd="5" destOrd="0" presId="urn:microsoft.com/office/officeart/2018/2/layout/IconCircleList"/>
    <dgm:cxn modelId="{75BB6969-F64B-464F-9F28-9A73FC93B46B}" type="presParOf" srcId="{105292F9-E69E-4FED-A0B0-07096F15DA23}" destId="{3A2E6253-9026-436D-A999-D69D95BE5119}" srcOrd="6" destOrd="0" presId="urn:microsoft.com/office/officeart/2018/2/layout/IconCircleList"/>
    <dgm:cxn modelId="{644F205C-91FC-443D-A612-348D7435F9AE}" type="presParOf" srcId="{3A2E6253-9026-436D-A999-D69D95BE5119}" destId="{D1836A92-8E96-4DB5-8B47-0484B629A7A0}" srcOrd="0" destOrd="0" presId="urn:microsoft.com/office/officeart/2018/2/layout/IconCircleList"/>
    <dgm:cxn modelId="{A9E8568C-30B6-44C9-B8F3-58F64FACA906}" type="presParOf" srcId="{3A2E6253-9026-436D-A999-D69D95BE5119}" destId="{2C0BEBF5-3D28-44CD-B818-2E0B12843FEE}" srcOrd="1" destOrd="0" presId="urn:microsoft.com/office/officeart/2018/2/layout/IconCircleList"/>
    <dgm:cxn modelId="{9AB1C559-8AD9-45FA-B86F-20BCF06CA0D6}" type="presParOf" srcId="{3A2E6253-9026-436D-A999-D69D95BE5119}" destId="{2779778E-2774-40E8-8DC8-51DF7DE02103}" srcOrd="2" destOrd="0" presId="urn:microsoft.com/office/officeart/2018/2/layout/IconCircleList"/>
    <dgm:cxn modelId="{822AF841-81F8-4867-B7ED-060BA041AE85}" type="presParOf" srcId="{3A2E6253-9026-436D-A999-D69D95BE5119}" destId="{7B6C5595-957D-4AAE-AB8C-B08D65DC99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5C6AF4-AC20-46AD-B319-67F07F36395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C299EB-D492-4852-91EB-BAB2B33CD923}">
      <dgm:prSet/>
      <dgm:spPr/>
      <dgm:t>
        <a:bodyPr/>
        <a:lstStyle/>
        <a:p>
          <a:r>
            <a:rPr lang="en-US"/>
            <a:t>Implement</a:t>
          </a:r>
        </a:p>
      </dgm:t>
    </dgm:pt>
    <dgm:pt modelId="{3777ACBB-DA20-4C09-848C-06CC902FCEA7}" type="parTrans" cxnId="{687B0AAD-CB3D-4C87-8BBE-F64E0AB3D523}">
      <dgm:prSet/>
      <dgm:spPr/>
      <dgm:t>
        <a:bodyPr/>
        <a:lstStyle/>
        <a:p>
          <a:endParaRPr lang="en-US"/>
        </a:p>
      </dgm:t>
    </dgm:pt>
    <dgm:pt modelId="{6A45DC45-64D6-4252-8CE7-6462AE2FC438}" type="sibTrans" cxnId="{687B0AAD-CB3D-4C87-8BBE-F64E0AB3D523}">
      <dgm:prSet/>
      <dgm:spPr/>
      <dgm:t>
        <a:bodyPr/>
        <a:lstStyle/>
        <a:p>
          <a:endParaRPr lang="en-US"/>
        </a:p>
      </dgm:t>
    </dgm:pt>
    <dgm:pt modelId="{EA715F65-D753-4347-8550-6468A984511F}">
      <dgm:prSet/>
      <dgm:spPr/>
      <dgm:t>
        <a:bodyPr/>
        <a:lstStyle/>
        <a:p>
          <a:r>
            <a:rPr lang="en-US"/>
            <a:t>Implement monitoring and logging systems to track the model's performance and behavior in production.</a:t>
          </a:r>
        </a:p>
      </dgm:t>
    </dgm:pt>
    <dgm:pt modelId="{359220EF-60D8-499A-820B-A7D010ADEAF9}" type="parTrans" cxnId="{83C67AD5-B7FB-4661-B3F0-29C25DE75D28}">
      <dgm:prSet/>
      <dgm:spPr/>
      <dgm:t>
        <a:bodyPr/>
        <a:lstStyle/>
        <a:p>
          <a:endParaRPr lang="en-US"/>
        </a:p>
      </dgm:t>
    </dgm:pt>
    <dgm:pt modelId="{076EC67A-F061-415B-94DC-320212648E3D}" type="sibTrans" cxnId="{83C67AD5-B7FB-4661-B3F0-29C25DE75D28}">
      <dgm:prSet/>
      <dgm:spPr/>
      <dgm:t>
        <a:bodyPr/>
        <a:lstStyle/>
        <a:p>
          <a:endParaRPr lang="en-US"/>
        </a:p>
      </dgm:t>
    </dgm:pt>
    <dgm:pt modelId="{5B56C5EE-E5A1-4EC6-9158-5DDC7776F77A}">
      <dgm:prSet/>
      <dgm:spPr/>
      <dgm:t>
        <a:bodyPr/>
        <a:lstStyle/>
        <a:p>
          <a:r>
            <a:rPr lang="en-US"/>
            <a:t>Collect and analyze</a:t>
          </a:r>
        </a:p>
      </dgm:t>
    </dgm:pt>
    <dgm:pt modelId="{B5C0E04F-3BB0-4907-B7F9-508A665A9514}" type="parTrans" cxnId="{3D4B64BE-DBB3-48CA-9CD2-CE949C804BF2}">
      <dgm:prSet/>
      <dgm:spPr/>
      <dgm:t>
        <a:bodyPr/>
        <a:lstStyle/>
        <a:p>
          <a:endParaRPr lang="en-US"/>
        </a:p>
      </dgm:t>
    </dgm:pt>
    <dgm:pt modelId="{B38EFE03-70CC-43CE-8B35-7E7C92B5CCB2}" type="sibTrans" cxnId="{3D4B64BE-DBB3-48CA-9CD2-CE949C804BF2}">
      <dgm:prSet/>
      <dgm:spPr/>
      <dgm:t>
        <a:bodyPr/>
        <a:lstStyle/>
        <a:p>
          <a:endParaRPr lang="en-US"/>
        </a:p>
      </dgm:t>
    </dgm:pt>
    <dgm:pt modelId="{77BACD69-72C8-41AC-9EAB-313112D44E2F}">
      <dgm:prSet/>
      <dgm:spPr/>
      <dgm:t>
        <a:bodyPr/>
        <a:lstStyle/>
        <a:p>
          <a:r>
            <a:rPr lang="en-US"/>
            <a:t>Continuously collect and analyze data on model predictions, accuracy, and any anomalies.</a:t>
          </a:r>
        </a:p>
      </dgm:t>
    </dgm:pt>
    <dgm:pt modelId="{85B6D580-A12C-4725-8EBE-BE59E3055B4F}" type="parTrans" cxnId="{56F889E9-70AA-43EF-B91B-6EB248633559}">
      <dgm:prSet/>
      <dgm:spPr/>
      <dgm:t>
        <a:bodyPr/>
        <a:lstStyle/>
        <a:p>
          <a:endParaRPr lang="en-US"/>
        </a:p>
      </dgm:t>
    </dgm:pt>
    <dgm:pt modelId="{51705D85-7133-4E46-8603-C320F393310C}" type="sibTrans" cxnId="{56F889E9-70AA-43EF-B91B-6EB248633559}">
      <dgm:prSet/>
      <dgm:spPr/>
      <dgm:t>
        <a:bodyPr/>
        <a:lstStyle/>
        <a:p>
          <a:endParaRPr lang="en-US"/>
        </a:p>
      </dgm:t>
    </dgm:pt>
    <dgm:pt modelId="{9C2A17AF-CDDE-42FC-A29A-7D8EE2DDEC09}">
      <dgm:prSet/>
      <dgm:spPr/>
      <dgm:t>
        <a:bodyPr/>
        <a:lstStyle/>
        <a:p>
          <a:r>
            <a:rPr lang="en-US"/>
            <a:t>Set up</a:t>
          </a:r>
        </a:p>
      </dgm:t>
    </dgm:pt>
    <dgm:pt modelId="{B974043F-23DC-4D11-A8F4-4E25015C5CBC}" type="parTrans" cxnId="{C6A1179C-49BC-41DF-8F1E-951E8E216BF3}">
      <dgm:prSet/>
      <dgm:spPr/>
      <dgm:t>
        <a:bodyPr/>
        <a:lstStyle/>
        <a:p>
          <a:endParaRPr lang="en-US"/>
        </a:p>
      </dgm:t>
    </dgm:pt>
    <dgm:pt modelId="{D3501D92-5691-4462-ABB2-F6B049C9F46C}" type="sibTrans" cxnId="{C6A1179C-49BC-41DF-8F1E-951E8E216BF3}">
      <dgm:prSet/>
      <dgm:spPr/>
      <dgm:t>
        <a:bodyPr/>
        <a:lstStyle/>
        <a:p>
          <a:endParaRPr lang="en-US"/>
        </a:p>
      </dgm:t>
    </dgm:pt>
    <dgm:pt modelId="{371173D9-D449-4B78-96E7-E269CF1058ED}">
      <dgm:prSet/>
      <dgm:spPr/>
      <dgm:t>
        <a:bodyPr/>
        <a:lstStyle/>
        <a:p>
          <a:r>
            <a:rPr lang="en-US"/>
            <a:t>Set up alerts and notifications for detecting performance degradation or drift.</a:t>
          </a:r>
        </a:p>
      </dgm:t>
    </dgm:pt>
    <dgm:pt modelId="{C5C6F3F2-4BDA-4CFF-AE1A-5053F6DBE7AB}" type="parTrans" cxnId="{00926804-07C0-4661-B209-4E3ACD4E1213}">
      <dgm:prSet/>
      <dgm:spPr/>
      <dgm:t>
        <a:bodyPr/>
        <a:lstStyle/>
        <a:p>
          <a:endParaRPr lang="en-US"/>
        </a:p>
      </dgm:t>
    </dgm:pt>
    <dgm:pt modelId="{A5B02AD4-3100-4B46-831C-928B0B2DE5E2}" type="sibTrans" cxnId="{00926804-07C0-4661-B209-4E3ACD4E1213}">
      <dgm:prSet/>
      <dgm:spPr/>
      <dgm:t>
        <a:bodyPr/>
        <a:lstStyle/>
        <a:p>
          <a:endParaRPr lang="en-US"/>
        </a:p>
      </dgm:t>
    </dgm:pt>
    <dgm:pt modelId="{50315B2C-7DB4-BB4D-9321-594CC870926E}" type="pres">
      <dgm:prSet presAssocID="{C65C6AF4-AC20-46AD-B319-67F07F363953}" presName="Name0" presStyleCnt="0">
        <dgm:presLayoutVars>
          <dgm:dir/>
          <dgm:animLvl val="lvl"/>
          <dgm:resizeHandles val="exact"/>
        </dgm:presLayoutVars>
      </dgm:prSet>
      <dgm:spPr/>
    </dgm:pt>
    <dgm:pt modelId="{5C7858BF-1C35-5746-AA77-9A65125CAC80}" type="pres">
      <dgm:prSet presAssocID="{45C299EB-D492-4852-91EB-BAB2B33CD923}" presName="linNode" presStyleCnt="0"/>
      <dgm:spPr/>
    </dgm:pt>
    <dgm:pt modelId="{4958E0D3-8F4E-BC4F-BC7D-D5D32DC0750C}" type="pres">
      <dgm:prSet presAssocID="{45C299EB-D492-4852-91EB-BAB2B33CD92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B9198A8-0274-BF48-BE6E-F4D10807E256}" type="pres">
      <dgm:prSet presAssocID="{45C299EB-D492-4852-91EB-BAB2B33CD923}" presName="descendantText" presStyleLbl="alignAccFollowNode1" presStyleIdx="0" presStyleCnt="3">
        <dgm:presLayoutVars>
          <dgm:bulletEnabled/>
        </dgm:presLayoutVars>
      </dgm:prSet>
      <dgm:spPr/>
    </dgm:pt>
    <dgm:pt modelId="{4A429F6B-8151-2E43-B493-F409252C9842}" type="pres">
      <dgm:prSet presAssocID="{6A45DC45-64D6-4252-8CE7-6462AE2FC438}" presName="sp" presStyleCnt="0"/>
      <dgm:spPr/>
    </dgm:pt>
    <dgm:pt modelId="{82D4DC90-749B-9D43-88F4-8F8F013C5163}" type="pres">
      <dgm:prSet presAssocID="{5B56C5EE-E5A1-4EC6-9158-5DDC7776F77A}" presName="linNode" presStyleCnt="0"/>
      <dgm:spPr/>
    </dgm:pt>
    <dgm:pt modelId="{066485EB-BD1E-374A-B331-B2D6516947C0}" type="pres">
      <dgm:prSet presAssocID="{5B56C5EE-E5A1-4EC6-9158-5DDC7776F77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62A5C25-4EA9-8A4F-9D41-83CD2AF13A64}" type="pres">
      <dgm:prSet presAssocID="{5B56C5EE-E5A1-4EC6-9158-5DDC7776F77A}" presName="descendantText" presStyleLbl="alignAccFollowNode1" presStyleIdx="1" presStyleCnt="3">
        <dgm:presLayoutVars>
          <dgm:bulletEnabled/>
        </dgm:presLayoutVars>
      </dgm:prSet>
      <dgm:spPr/>
    </dgm:pt>
    <dgm:pt modelId="{71D339DE-DCFD-6E4D-9E2B-3FDADCD9700C}" type="pres">
      <dgm:prSet presAssocID="{B38EFE03-70CC-43CE-8B35-7E7C92B5CCB2}" presName="sp" presStyleCnt="0"/>
      <dgm:spPr/>
    </dgm:pt>
    <dgm:pt modelId="{EB0D4BEA-7C64-DD4D-9844-AC71F5B8BBF6}" type="pres">
      <dgm:prSet presAssocID="{9C2A17AF-CDDE-42FC-A29A-7D8EE2DDEC09}" presName="linNode" presStyleCnt="0"/>
      <dgm:spPr/>
    </dgm:pt>
    <dgm:pt modelId="{DD525D65-9DCE-FB4A-A52D-83EF5C729714}" type="pres">
      <dgm:prSet presAssocID="{9C2A17AF-CDDE-42FC-A29A-7D8EE2DDEC0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35DFEC5E-E12D-3249-852F-411EE55409C0}" type="pres">
      <dgm:prSet presAssocID="{9C2A17AF-CDDE-42FC-A29A-7D8EE2DDEC0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0926804-07C0-4661-B209-4E3ACD4E1213}" srcId="{9C2A17AF-CDDE-42FC-A29A-7D8EE2DDEC09}" destId="{371173D9-D449-4B78-96E7-E269CF1058ED}" srcOrd="0" destOrd="0" parTransId="{C5C6F3F2-4BDA-4CFF-AE1A-5053F6DBE7AB}" sibTransId="{A5B02AD4-3100-4B46-831C-928B0B2DE5E2}"/>
    <dgm:cxn modelId="{F7CEFE2E-5591-1747-8978-28590B0C13F8}" type="presOf" srcId="{C65C6AF4-AC20-46AD-B319-67F07F363953}" destId="{50315B2C-7DB4-BB4D-9321-594CC870926E}" srcOrd="0" destOrd="0" presId="urn:microsoft.com/office/officeart/2016/7/layout/VerticalSolidActionList"/>
    <dgm:cxn modelId="{4B4D0441-80F3-4341-B94B-D88F1D436C2C}" type="presOf" srcId="{77BACD69-72C8-41AC-9EAB-313112D44E2F}" destId="{362A5C25-4EA9-8A4F-9D41-83CD2AF13A64}" srcOrd="0" destOrd="0" presId="urn:microsoft.com/office/officeart/2016/7/layout/VerticalSolidActionList"/>
    <dgm:cxn modelId="{C6A1179C-49BC-41DF-8F1E-951E8E216BF3}" srcId="{C65C6AF4-AC20-46AD-B319-67F07F363953}" destId="{9C2A17AF-CDDE-42FC-A29A-7D8EE2DDEC09}" srcOrd="2" destOrd="0" parTransId="{B974043F-23DC-4D11-A8F4-4E25015C5CBC}" sibTransId="{D3501D92-5691-4462-ABB2-F6B049C9F46C}"/>
    <dgm:cxn modelId="{C79C45A0-9FE0-D24E-920B-10743DA4646E}" type="presOf" srcId="{371173D9-D449-4B78-96E7-E269CF1058ED}" destId="{35DFEC5E-E12D-3249-852F-411EE55409C0}" srcOrd="0" destOrd="0" presId="urn:microsoft.com/office/officeart/2016/7/layout/VerticalSolidActionList"/>
    <dgm:cxn modelId="{5BF2E3A6-8C2F-7940-8E1B-A3CAB629BC30}" type="presOf" srcId="{9C2A17AF-CDDE-42FC-A29A-7D8EE2DDEC09}" destId="{DD525D65-9DCE-FB4A-A52D-83EF5C729714}" srcOrd="0" destOrd="0" presId="urn:microsoft.com/office/officeart/2016/7/layout/VerticalSolidActionList"/>
    <dgm:cxn modelId="{687B0AAD-CB3D-4C87-8BBE-F64E0AB3D523}" srcId="{C65C6AF4-AC20-46AD-B319-67F07F363953}" destId="{45C299EB-D492-4852-91EB-BAB2B33CD923}" srcOrd="0" destOrd="0" parTransId="{3777ACBB-DA20-4C09-848C-06CC902FCEA7}" sibTransId="{6A45DC45-64D6-4252-8CE7-6462AE2FC438}"/>
    <dgm:cxn modelId="{3D4B64BE-DBB3-48CA-9CD2-CE949C804BF2}" srcId="{C65C6AF4-AC20-46AD-B319-67F07F363953}" destId="{5B56C5EE-E5A1-4EC6-9158-5DDC7776F77A}" srcOrd="1" destOrd="0" parTransId="{B5C0E04F-3BB0-4907-B7F9-508A665A9514}" sibTransId="{B38EFE03-70CC-43CE-8B35-7E7C92B5CCB2}"/>
    <dgm:cxn modelId="{9FFDB7C2-CFBB-1C4E-8560-0897CF6574D0}" type="presOf" srcId="{EA715F65-D753-4347-8550-6468A984511F}" destId="{9B9198A8-0274-BF48-BE6E-F4D10807E256}" srcOrd="0" destOrd="0" presId="urn:microsoft.com/office/officeart/2016/7/layout/VerticalSolidActionList"/>
    <dgm:cxn modelId="{E1ED1DD0-5325-AB46-987A-2573CAA5DBF7}" type="presOf" srcId="{45C299EB-D492-4852-91EB-BAB2B33CD923}" destId="{4958E0D3-8F4E-BC4F-BC7D-D5D32DC0750C}" srcOrd="0" destOrd="0" presId="urn:microsoft.com/office/officeart/2016/7/layout/VerticalSolidActionList"/>
    <dgm:cxn modelId="{83C67AD5-B7FB-4661-B3F0-29C25DE75D28}" srcId="{45C299EB-D492-4852-91EB-BAB2B33CD923}" destId="{EA715F65-D753-4347-8550-6468A984511F}" srcOrd="0" destOrd="0" parTransId="{359220EF-60D8-499A-820B-A7D010ADEAF9}" sibTransId="{076EC67A-F061-415B-94DC-320212648E3D}"/>
    <dgm:cxn modelId="{1F9B87E7-B614-5843-A206-A98E9E2A23AC}" type="presOf" srcId="{5B56C5EE-E5A1-4EC6-9158-5DDC7776F77A}" destId="{066485EB-BD1E-374A-B331-B2D6516947C0}" srcOrd="0" destOrd="0" presId="urn:microsoft.com/office/officeart/2016/7/layout/VerticalSolidActionList"/>
    <dgm:cxn modelId="{56F889E9-70AA-43EF-B91B-6EB248633559}" srcId="{5B56C5EE-E5A1-4EC6-9158-5DDC7776F77A}" destId="{77BACD69-72C8-41AC-9EAB-313112D44E2F}" srcOrd="0" destOrd="0" parTransId="{85B6D580-A12C-4725-8EBE-BE59E3055B4F}" sibTransId="{51705D85-7133-4E46-8603-C320F393310C}"/>
    <dgm:cxn modelId="{2E08993C-5C83-9B43-B495-DA9AEA4B0AAB}" type="presParOf" srcId="{50315B2C-7DB4-BB4D-9321-594CC870926E}" destId="{5C7858BF-1C35-5746-AA77-9A65125CAC80}" srcOrd="0" destOrd="0" presId="urn:microsoft.com/office/officeart/2016/7/layout/VerticalSolidActionList"/>
    <dgm:cxn modelId="{F2839088-796F-D449-BC16-F43A5B274973}" type="presParOf" srcId="{5C7858BF-1C35-5746-AA77-9A65125CAC80}" destId="{4958E0D3-8F4E-BC4F-BC7D-D5D32DC0750C}" srcOrd="0" destOrd="0" presId="urn:microsoft.com/office/officeart/2016/7/layout/VerticalSolidActionList"/>
    <dgm:cxn modelId="{A6706016-A436-D64D-9529-2B00D0B50653}" type="presParOf" srcId="{5C7858BF-1C35-5746-AA77-9A65125CAC80}" destId="{9B9198A8-0274-BF48-BE6E-F4D10807E256}" srcOrd="1" destOrd="0" presId="urn:microsoft.com/office/officeart/2016/7/layout/VerticalSolidActionList"/>
    <dgm:cxn modelId="{14DC52CE-0AFD-4E4A-971B-95969A6BA8D4}" type="presParOf" srcId="{50315B2C-7DB4-BB4D-9321-594CC870926E}" destId="{4A429F6B-8151-2E43-B493-F409252C9842}" srcOrd="1" destOrd="0" presId="urn:microsoft.com/office/officeart/2016/7/layout/VerticalSolidActionList"/>
    <dgm:cxn modelId="{6F97EF84-4812-E44F-982E-AC13982D832B}" type="presParOf" srcId="{50315B2C-7DB4-BB4D-9321-594CC870926E}" destId="{82D4DC90-749B-9D43-88F4-8F8F013C5163}" srcOrd="2" destOrd="0" presId="urn:microsoft.com/office/officeart/2016/7/layout/VerticalSolidActionList"/>
    <dgm:cxn modelId="{BBA48AE2-A99E-8244-99A9-1E7DB80455CD}" type="presParOf" srcId="{82D4DC90-749B-9D43-88F4-8F8F013C5163}" destId="{066485EB-BD1E-374A-B331-B2D6516947C0}" srcOrd="0" destOrd="0" presId="urn:microsoft.com/office/officeart/2016/7/layout/VerticalSolidActionList"/>
    <dgm:cxn modelId="{2DBFC034-7C51-FD42-89E2-FCA0A0DDB576}" type="presParOf" srcId="{82D4DC90-749B-9D43-88F4-8F8F013C5163}" destId="{362A5C25-4EA9-8A4F-9D41-83CD2AF13A64}" srcOrd="1" destOrd="0" presId="urn:microsoft.com/office/officeart/2016/7/layout/VerticalSolidActionList"/>
    <dgm:cxn modelId="{931618C4-BBD1-9246-B97D-C345DC71A328}" type="presParOf" srcId="{50315B2C-7DB4-BB4D-9321-594CC870926E}" destId="{71D339DE-DCFD-6E4D-9E2B-3FDADCD9700C}" srcOrd="3" destOrd="0" presId="urn:microsoft.com/office/officeart/2016/7/layout/VerticalSolidActionList"/>
    <dgm:cxn modelId="{07BB6F83-D999-1F4C-9582-F95B338BD01E}" type="presParOf" srcId="{50315B2C-7DB4-BB4D-9321-594CC870926E}" destId="{EB0D4BEA-7C64-DD4D-9844-AC71F5B8BBF6}" srcOrd="4" destOrd="0" presId="urn:microsoft.com/office/officeart/2016/7/layout/VerticalSolidActionList"/>
    <dgm:cxn modelId="{E30ACD42-2FFA-E344-A760-E1AB0BEDEA1D}" type="presParOf" srcId="{EB0D4BEA-7C64-DD4D-9844-AC71F5B8BBF6}" destId="{DD525D65-9DCE-FB4A-A52D-83EF5C729714}" srcOrd="0" destOrd="0" presId="urn:microsoft.com/office/officeart/2016/7/layout/VerticalSolidActionList"/>
    <dgm:cxn modelId="{5620D092-F3CA-184F-8212-568EC85510CC}" type="presParOf" srcId="{EB0D4BEA-7C64-DD4D-9844-AC71F5B8BBF6}" destId="{35DFEC5E-E12D-3249-852F-411EE55409C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7344F5-13EA-48AE-875C-DDF8C24DE2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FFDE4C-E177-468C-86CF-202CEE52E4DD}">
      <dgm:prSet/>
      <dgm:spPr/>
      <dgm:t>
        <a:bodyPr/>
        <a:lstStyle/>
        <a:p>
          <a:pPr>
            <a:defRPr cap="all"/>
          </a:pPr>
          <a:r>
            <a:rPr lang="en-US"/>
            <a:t>Automate the deployment process using CI/CD pipelines.</a:t>
          </a:r>
        </a:p>
      </dgm:t>
    </dgm:pt>
    <dgm:pt modelId="{06ED8614-FD02-469A-81A7-809993639334}" type="parTrans" cxnId="{1C4B836C-2FCE-41CB-9C25-69788FD73282}">
      <dgm:prSet/>
      <dgm:spPr/>
      <dgm:t>
        <a:bodyPr/>
        <a:lstStyle/>
        <a:p>
          <a:endParaRPr lang="en-US"/>
        </a:p>
      </dgm:t>
    </dgm:pt>
    <dgm:pt modelId="{6ADC1323-C01B-4B63-AB39-3A12703A7093}" type="sibTrans" cxnId="{1C4B836C-2FCE-41CB-9C25-69788FD73282}">
      <dgm:prSet/>
      <dgm:spPr/>
      <dgm:t>
        <a:bodyPr/>
        <a:lstStyle/>
        <a:p>
          <a:endParaRPr lang="en-US"/>
        </a:p>
      </dgm:t>
    </dgm:pt>
    <dgm:pt modelId="{526E552A-E8B4-486C-B17D-07DBDAE96141}">
      <dgm:prSet/>
      <dgm:spPr/>
      <dgm:t>
        <a:bodyPr/>
        <a:lstStyle/>
        <a:p>
          <a:pPr>
            <a:defRPr cap="all"/>
          </a:pPr>
          <a:r>
            <a:rPr lang="en-US"/>
            <a:t>Integrate the model deployment with version control and continuous integration systems.</a:t>
          </a:r>
        </a:p>
      </dgm:t>
    </dgm:pt>
    <dgm:pt modelId="{3707AE2E-D660-4567-A1C1-CD46984C6CDB}" type="parTrans" cxnId="{208FF0F2-5AC4-42FE-9B25-9F08163C23B7}">
      <dgm:prSet/>
      <dgm:spPr/>
      <dgm:t>
        <a:bodyPr/>
        <a:lstStyle/>
        <a:p>
          <a:endParaRPr lang="en-US"/>
        </a:p>
      </dgm:t>
    </dgm:pt>
    <dgm:pt modelId="{0CBE5F9A-79C8-4246-8C9B-A8D6F7B7A2BA}" type="sibTrans" cxnId="{208FF0F2-5AC4-42FE-9B25-9F08163C23B7}">
      <dgm:prSet/>
      <dgm:spPr/>
      <dgm:t>
        <a:bodyPr/>
        <a:lstStyle/>
        <a:p>
          <a:endParaRPr lang="en-US"/>
        </a:p>
      </dgm:t>
    </dgm:pt>
    <dgm:pt modelId="{1B246E74-1499-45E7-A5E3-9AF97A650156}">
      <dgm:prSet/>
      <dgm:spPr/>
      <dgm:t>
        <a:bodyPr/>
        <a:lstStyle/>
        <a:p>
          <a:pPr>
            <a:defRPr cap="all"/>
          </a:pPr>
          <a:r>
            <a:rPr lang="en-US"/>
            <a:t>Trigger automated tests and validations before deploying new versions of the model.</a:t>
          </a:r>
        </a:p>
      </dgm:t>
    </dgm:pt>
    <dgm:pt modelId="{EB881EA2-E954-4E6B-B75B-5D8405192346}" type="parTrans" cxnId="{4E6996C3-A226-4B4E-9DA0-A747DE470365}">
      <dgm:prSet/>
      <dgm:spPr/>
      <dgm:t>
        <a:bodyPr/>
        <a:lstStyle/>
        <a:p>
          <a:endParaRPr lang="en-US"/>
        </a:p>
      </dgm:t>
    </dgm:pt>
    <dgm:pt modelId="{511E85E9-EC5A-443A-A756-BC9AC9B1E08C}" type="sibTrans" cxnId="{4E6996C3-A226-4B4E-9DA0-A747DE470365}">
      <dgm:prSet/>
      <dgm:spPr/>
      <dgm:t>
        <a:bodyPr/>
        <a:lstStyle/>
        <a:p>
          <a:endParaRPr lang="en-US"/>
        </a:p>
      </dgm:t>
    </dgm:pt>
    <dgm:pt modelId="{F76407FF-E43F-487F-BE8E-480C9AF99F67}">
      <dgm:prSet/>
      <dgm:spPr/>
      <dgm:t>
        <a:bodyPr/>
        <a:lstStyle/>
        <a:p>
          <a:pPr>
            <a:defRPr cap="all"/>
          </a:pPr>
          <a:r>
            <a:rPr lang="en-US"/>
            <a:t>Deploy new model versions to production with minimal downtime or disruption.</a:t>
          </a:r>
        </a:p>
      </dgm:t>
    </dgm:pt>
    <dgm:pt modelId="{1F11995D-E3C2-49FC-A6F3-D4F80EA9E584}" type="parTrans" cxnId="{830B9942-79A6-48AD-8B72-73E9D5D03EC7}">
      <dgm:prSet/>
      <dgm:spPr/>
      <dgm:t>
        <a:bodyPr/>
        <a:lstStyle/>
        <a:p>
          <a:endParaRPr lang="en-US"/>
        </a:p>
      </dgm:t>
    </dgm:pt>
    <dgm:pt modelId="{5C698EB2-D9A2-4C81-B6C1-0BDF07D0055C}" type="sibTrans" cxnId="{830B9942-79A6-48AD-8B72-73E9D5D03EC7}">
      <dgm:prSet/>
      <dgm:spPr/>
      <dgm:t>
        <a:bodyPr/>
        <a:lstStyle/>
        <a:p>
          <a:endParaRPr lang="en-US"/>
        </a:p>
      </dgm:t>
    </dgm:pt>
    <dgm:pt modelId="{323C8DD7-75F3-4D15-A6B0-BF6C550594AD}" type="pres">
      <dgm:prSet presAssocID="{FA7344F5-13EA-48AE-875C-DDF8C24DE21B}" presName="root" presStyleCnt="0">
        <dgm:presLayoutVars>
          <dgm:dir/>
          <dgm:resizeHandles val="exact"/>
        </dgm:presLayoutVars>
      </dgm:prSet>
      <dgm:spPr/>
    </dgm:pt>
    <dgm:pt modelId="{D6287CCB-0F3F-42D4-8C38-EEDF881D5A2E}" type="pres">
      <dgm:prSet presAssocID="{2AFFDE4C-E177-468C-86CF-202CEE52E4DD}" presName="compNode" presStyleCnt="0"/>
      <dgm:spPr/>
    </dgm:pt>
    <dgm:pt modelId="{D049E800-04E5-472D-A2C1-769FE6F1E6EB}" type="pres">
      <dgm:prSet presAssocID="{2AFFDE4C-E177-468C-86CF-202CEE52E4DD}" presName="iconBgRect" presStyleLbl="bgShp" presStyleIdx="0" presStyleCnt="4"/>
      <dgm:spPr/>
    </dgm:pt>
    <dgm:pt modelId="{A447908C-F744-45AD-9C08-F6C0FB986167}" type="pres">
      <dgm:prSet presAssocID="{2AFFDE4C-E177-468C-86CF-202CEE52E4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407AA0D-09AF-458F-B4E8-CD60D32B90F5}" type="pres">
      <dgm:prSet presAssocID="{2AFFDE4C-E177-468C-86CF-202CEE52E4DD}" presName="spaceRect" presStyleCnt="0"/>
      <dgm:spPr/>
    </dgm:pt>
    <dgm:pt modelId="{847DE3DF-8327-49DD-BB4E-99A9716B0E35}" type="pres">
      <dgm:prSet presAssocID="{2AFFDE4C-E177-468C-86CF-202CEE52E4DD}" presName="textRect" presStyleLbl="revTx" presStyleIdx="0" presStyleCnt="4">
        <dgm:presLayoutVars>
          <dgm:chMax val="1"/>
          <dgm:chPref val="1"/>
        </dgm:presLayoutVars>
      </dgm:prSet>
      <dgm:spPr/>
    </dgm:pt>
    <dgm:pt modelId="{E86F3503-C3C8-49C7-9C8E-7DEF2D92C0DF}" type="pres">
      <dgm:prSet presAssocID="{6ADC1323-C01B-4B63-AB39-3A12703A7093}" presName="sibTrans" presStyleCnt="0"/>
      <dgm:spPr/>
    </dgm:pt>
    <dgm:pt modelId="{14699460-7ADC-4A46-8108-3313B4CB33FD}" type="pres">
      <dgm:prSet presAssocID="{526E552A-E8B4-486C-B17D-07DBDAE96141}" presName="compNode" presStyleCnt="0"/>
      <dgm:spPr/>
    </dgm:pt>
    <dgm:pt modelId="{0376F99F-DBFE-47D0-B1FB-A49AA6E17A25}" type="pres">
      <dgm:prSet presAssocID="{526E552A-E8B4-486C-B17D-07DBDAE96141}" presName="iconBgRect" presStyleLbl="bgShp" presStyleIdx="1" presStyleCnt="4"/>
      <dgm:spPr/>
    </dgm:pt>
    <dgm:pt modelId="{57BBCEB7-84ED-4BD9-B5D1-97439F146F0D}" type="pres">
      <dgm:prSet presAssocID="{526E552A-E8B4-486C-B17D-07DBDAE961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211B8B7-FDB3-45FB-BE46-80F4424180F2}" type="pres">
      <dgm:prSet presAssocID="{526E552A-E8B4-486C-B17D-07DBDAE96141}" presName="spaceRect" presStyleCnt="0"/>
      <dgm:spPr/>
    </dgm:pt>
    <dgm:pt modelId="{7C8B95F6-F0BE-4783-8E1F-BC37BA1A8146}" type="pres">
      <dgm:prSet presAssocID="{526E552A-E8B4-486C-B17D-07DBDAE96141}" presName="textRect" presStyleLbl="revTx" presStyleIdx="1" presStyleCnt="4">
        <dgm:presLayoutVars>
          <dgm:chMax val="1"/>
          <dgm:chPref val="1"/>
        </dgm:presLayoutVars>
      </dgm:prSet>
      <dgm:spPr/>
    </dgm:pt>
    <dgm:pt modelId="{74EFCF23-D574-4F3C-8EBE-D2C90F11A346}" type="pres">
      <dgm:prSet presAssocID="{0CBE5F9A-79C8-4246-8C9B-A8D6F7B7A2BA}" presName="sibTrans" presStyleCnt="0"/>
      <dgm:spPr/>
    </dgm:pt>
    <dgm:pt modelId="{0D807175-3476-4D64-856C-626E73ACF64E}" type="pres">
      <dgm:prSet presAssocID="{1B246E74-1499-45E7-A5E3-9AF97A650156}" presName="compNode" presStyleCnt="0"/>
      <dgm:spPr/>
    </dgm:pt>
    <dgm:pt modelId="{82B2AEF1-914D-41AE-A1E5-AE3CA45266EC}" type="pres">
      <dgm:prSet presAssocID="{1B246E74-1499-45E7-A5E3-9AF97A650156}" presName="iconBgRect" presStyleLbl="bgShp" presStyleIdx="2" presStyleCnt="4"/>
      <dgm:spPr/>
    </dgm:pt>
    <dgm:pt modelId="{0D9DD892-726A-476B-A40B-4126900D6D55}" type="pres">
      <dgm:prSet presAssocID="{1B246E74-1499-45E7-A5E3-9AF97A6501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A9FD421-AF50-47A9-906A-57F48BBF2B4F}" type="pres">
      <dgm:prSet presAssocID="{1B246E74-1499-45E7-A5E3-9AF97A650156}" presName="spaceRect" presStyleCnt="0"/>
      <dgm:spPr/>
    </dgm:pt>
    <dgm:pt modelId="{C8F30530-EC78-4FB6-986E-AFCF4ADBAED6}" type="pres">
      <dgm:prSet presAssocID="{1B246E74-1499-45E7-A5E3-9AF97A650156}" presName="textRect" presStyleLbl="revTx" presStyleIdx="2" presStyleCnt="4">
        <dgm:presLayoutVars>
          <dgm:chMax val="1"/>
          <dgm:chPref val="1"/>
        </dgm:presLayoutVars>
      </dgm:prSet>
      <dgm:spPr/>
    </dgm:pt>
    <dgm:pt modelId="{75A7ACA7-5E48-49F0-96F6-C2DB77BA5755}" type="pres">
      <dgm:prSet presAssocID="{511E85E9-EC5A-443A-A756-BC9AC9B1E08C}" presName="sibTrans" presStyleCnt="0"/>
      <dgm:spPr/>
    </dgm:pt>
    <dgm:pt modelId="{E8BA840B-A443-4809-AA40-6F93D44F1459}" type="pres">
      <dgm:prSet presAssocID="{F76407FF-E43F-487F-BE8E-480C9AF99F67}" presName="compNode" presStyleCnt="0"/>
      <dgm:spPr/>
    </dgm:pt>
    <dgm:pt modelId="{54C5B009-B0E3-41E1-B904-6C0E9513CAF9}" type="pres">
      <dgm:prSet presAssocID="{F76407FF-E43F-487F-BE8E-480C9AF99F67}" presName="iconBgRect" presStyleLbl="bgShp" presStyleIdx="3" presStyleCnt="4"/>
      <dgm:spPr/>
    </dgm:pt>
    <dgm:pt modelId="{C9303A0E-BD7B-49F7-AAE5-3A68B3B659D1}" type="pres">
      <dgm:prSet presAssocID="{F76407FF-E43F-487F-BE8E-480C9AF99F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F8C3557-3D37-4D37-A4AF-F865876E2B46}" type="pres">
      <dgm:prSet presAssocID="{F76407FF-E43F-487F-BE8E-480C9AF99F67}" presName="spaceRect" presStyleCnt="0"/>
      <dgm:spPr/>
    </dgm:pt>
    <dgm:pt modelId="{AFF324FC-103F-4892-A572-B7BC961DB742}" type="pres">
      <dgm:prSet presAssocID="{F76407FF-E43F-487F-BE8E-480C9AF99F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D60126-F8B0-4DDD-A6CA-868313DD97EF}" type="presOf" srcId="{1B246E74-1499-45E7-A5E3-9AF97A650156}" destId="{C8F30530-EC78-4FB6-986E-AFCF4ADBAED6}" srcOrd="0" destOrd="0" presId="urn:microsoft.com/office/officeart/2018/5/layout/IconCircleLabelList"/>
    <dgm:cxn modelId="{830B9942-79A6-48AD-8B72-73E9D5D03EC7}" srcId="{FA7344F5-13EA-48AE-875C-DDF8C24DE21B}" destId="{F76407FF-E43F-487F-BE8E-480C9AF99F67}" srcOrd="3" destOrd="0" parTransId="{1F11995D-E3C2-49FC-A6F3-D4F80EA9E584}" sibTransId="{5C698EB2-D9A2-4C81-B6C1-0BDF07D0055C}"/>
    <dgm:cxn modelId="{C670DC5A-95D9-4C06-9B05-3B15F570D77F}" type="presOf" srcId="{F76407FF-E43F-487F-BE8E-480C9AF99F67}" destId="{AFF324FC-103F-4892-A572-B7BC961DB742}" srcOrd="0" destOrd="0" presId="urn:microsoft.com/office/officeart/2018/5/layout/IconCircleLabelList"/>
    <dgm:cxn modelId="{1C4B836C-2FCE-41CB-9C25-69788FD73282}" srcId="{FA7344F5-13EA-48AE-875C-DDF8C24DE21B}" destId="{2AFFDE4C-E177-468C-86CF-202CEE52E4DD}" srcOrd="0" destOrd="0" parTransId="{06ED8614-FD02-469A-81A7-809993639334}" sibTransId="{6ADC1323-C01B-4B63-AB39-3A12703A7093}"/>
    <dgm:cxn modelId="{132865A1-0BE5-4A59-81EA-3D9C556E5422}" type="presOf" srcId="{FA7344F5-13EA-48AE-875C-DDF8C24DE21B}" destId="{323C8DD7-75F3-4D15-A6B0-BF6C550594AD}" srcOrd="0" destOrd="0" presId="urn:microsoft.com/office/officeart/2018/5/layout/IconCircleLabelList"/>
    <dgm:cxn modelId="{4E6996C3-A226-4B4E-9DA0-A747DE470365}" srcId="{FA7344F5-13EA-48AE-875C-DDF8C24DE21B}" destId="{1B246E74-1499-45E7-A5E3-9AF97A650156}" srcOrd="2" destOrd="0" parTransId="{EB881EA2-E954-4E6B-B75B-5D8405192346}" sibTransId="{511E85E9-EC5A-443A-A756-BC9AC9B1E08C}"/>
    <dgm:cxn modelId="{2B380CE3-0C1B-4750-B45B-A311A63A2BAC}" type="presOf" srcId="{2AFFDE4C-E177-468C-86CF-202CEE52E4DD}" destId="{847DE3DF-8327-49DD-BB4E-99A9716B0E35}" srcOrd="0" destOrd="0" presId="urn:microsoft.com/office/officeart/2018/5/layout/IconCircleLabelList"/>
    <dgm:cxn modelId="{208FF0F2-5AC4-42FE-9B25-9F08163C23B7}" srcId="{FA7344F5-13EA-48AE-875C-DDF8C24DE21B}" destId="{526E552A-E8B4-486C-B17D-07DBDAE96141}" srcOrd="1" destOrd="0" parTransId="{3707AE2E-D660-4567-A1C1-CD46984C6CDB}" sibTransId="{0CBE5F9A-79C8-4246-8C9B-A8D6F7B7A2BA}"/>
    <dgm:cxn modelId="{109CBEF5-F1B5-4B0D-B634-145965EBD5BB}" type="presOf" srcId="{526E552A-E8B4-486C-B17D-07DBDAE96141}" destId="{7C8B95F6-F0BE-4783-8E1F-BC37BA1A8146}" srcOrd="0" destOrd="0" presId="urn:microsoft.com/office/officeart/2018/5/layout/IconCircleLabelList"/>
    <dgm:cxn modelId="{07338E84-E4F6-464D-B4E5-760B85A8600D}" type="presParOf" srcId="{323C8DD7-75F3-4D15-A6B0-BF6C550594AD}" destId="{D6287CCB-0F3F-42D4-8C38-EEDF881D5A2E}" srcOrd="0" destOrd="0" presId="urn:microsoft.com/office/officeart/2018/5/layout/IconCircleLabelList"/>
    <dgm:cxn modelId="{F2B42BDC-FFB5-4174-90F2-2D0DD71B6691}" type="presParOf" srcId="{D6287CCB-0F3F-42D4-8C38-EEDF881D5A2E}" destId="{D049E800-04E5-472D-A2C1-769FE6F1E6EB}" srcOrd="0" destOrd="0" presId="urn:microsoft.com/office/officeart/2018/5/layout/IconCircleLabelList"/>
    <dgm:cxn modelId="{C2CEF159-88E3-4D14-95CB-9FCF9257CC72}" type="presParOf" srcId="{D6287CCB-0F3F-42D4-8C38-EEDF881D5A2E}" destId="{A447908C-F744-45AD-9C08-F6C0FB986167}" srcOrd="1" destOrd="0" presId="urn:microsoft.com/office/officeart/2018/5/layout/IconCircleLabelList"/>
    <dgm:cxn modelId="{4869AC0D-F7EC-4F4E-BB1C-320853991416}" type="presParOf" srcId="{D6287CCB-0F3F-42D4-8C38-EEDF881D5A2E}" destId="{C407AA0D-09AF-458F-B4E8-CD60D32B90F5}" srcOrd="2" destOrd="0" presId="urn:microsoft.com/office/officeart/2018/5/layout/IconCircleLabelList"/>
    <dgm:cxn modelId="{1A4AF11B-1214-4BC0-9D83-3CDC2BAD16D1}" type="presParOf" srcId="{D6287CCB-0F3F-42D4-8C38-EEDF881D5A2E}" destId="{847DE3DF-8327-49DD-BB4E-99A9716B0E35}" srcOrd="3" destOrd="0" presId="urn:microsoft.com/office/officeart/2018/5/layout/IconCircleLabelList"/>
    <dgm:cxn modelId="{C2371001-93BB-4BBC-A3C1-20B1C706C5E7}" type="presParOf" srcId="{323C8DD7-75F3-4D15-A6B0-BF6C550594AD}" destId="{E86F3503-C3C8-49C7-9C8E-7DEF2D92C0DF}" srcOrd="1" destOrd="0" presId="urn:microsoft.com/office/officeart/2018/5/layout/IconCircleLabelList"/>
    <dgm:cxn modelId="{860571EB-838D-46A6-ADA1-91719ECAA9A0}" type="presParOf" srcId="{323C8DD7-75F3-4D15-A6B0-BF6C550594AD}" destId="{14699460-7ADC-4A46-8108-3313B4CB33FD}" srcOrd="2" destOrd="0" presId="urn:microsoft.com/office/officeart/2018/5/layout/IconCircleLabelList"/>
    <dgm:cxn modelId="{0D9A6769-0CFC-46DA-BFAB-699310217294}" type="presParOf" srcId="{14699460-7ADC-4A46-8108-3313B4CB33FD}" destId="{0376F99F-DBFE-47D0-B1FB-A49AA6E17A25}" srcOrd="0" destOrd="0" presId="urn:microsoft.com/office/officeart/2018/5/layout/IconCircleLabelList"/>
    <dgm:cxn modelId="{9BD8F4A4-2D0E-45DD-9964-46C3B9484C78}" type="presParOf" srcId="{14699460-7ADC-4A46-8108-3313B4CB33FD}" destId="{57BBCEB7-84ED-4BD9-B5D1-97439F146F0D}" srcOrd="1" destOrd="0" presId="urn:microsoft.com/office/officeart/2018/5/layout/IconCircleLabelList"/>
    <dgm:cxn modelId="{942A8124-AD25-4543-9D43-F40F27DC9584}" type="presParOf" srcId="{14699460-7ADC-4A46-8108-3313B4CB33FD}" destId="{F211B8B7-FDB3-45FB-BE46-80F4424180F2}" srcOrd="2" destOrd="0" presId="urn:microsoft.com/office/officeart/2018/5/layout/IconCircleLabelList"/>
    <dgm:cxn modelId="{1D629442-9D33-4948-9A6A-AD4E9FD9244D}" type="presParOf" srcId="{14699460-7ADC-4A46-8108-3313B4CB33FD}" destId="{7C8B95F6-F0BE-4783-8E1F-BC37BA1A8146}" srcOrd="3" destOrd="0" presId="urn:microsoft.com/office/officeart/2018/5/layout/IconCircleLabelList"/>
    <dgm:cxn modelId="{3B6A160E-93ED-4A07-8EFA-1BAF64CCDBAE}" type="presParOf" srcId="{323C8DD7-75F3-4D15-A6B0-BF6C550594AD}" destId="{74EFCF23-D574-4F3C-8EBE-D2C90F11A346}" srcOrd="3" destOrd="0" presId="urn:microsoft.com/office/officeart/2018/5/layout/IconCircleLabelList"/>
    <dgm:cxn modelId="{1E3397D5-0EC5-447D-8B02-50D6DEA2D3C4}" type="presParOf" srcId="{323C8DD7-75F3-4D15-A6B0-BF6C550594AD}" destId="{0D807175-3476-4D64-856C-626E73ACF64E}" srcOrd="4" destOrd="0" presId="urn:microsoft.com/office/officeart/2018/5/layout/IconCircleLabelList"/>
    <dgm:cxn modelId="{A06E865F-2D51-48C0-B87D-EBE4B921CC7C}" type="presParOf" srcId="{0D807175-3476-4D64-856C-626E73ACF64E}" destId="{82B2AEF1-914D-41AE-A1E5-AE3CA45266EC}" srcOrd="0" destOrd="0" presId="urn:microsoft.com/office/officeart/2018/5/layout/IconCircleLabelList"/>
    <dgm:cxn modelId="{E9FAABC4-DDFE-4A06-BA01-C052FF0E7CB1}" type="presParOf" srcId="{0D807175-3476-4D64-856C-626E73ACF64E}" destId="{0D9DD892-726A-476B-A40B-4126900D6D55}" srcOrd="1" destOrd="0" presId="urn:microsoft.com/office/officeart/2018/5/layout/IconCircleLabelList"/>
    <dgm:cxn modelId="{D2575D0B-B791-48D7-A637-80D94A50C73D}" type="presParOf" srcId="{0D807175-3476-4D64-856C-626E73ACF64E}" destId="{CA9FD421-AF50-47A9-906A-57F48BBF2B4F}" srcOrd="2" destOrd="0" presId="urn:microsoft.com/office/officeart/2018/5/layout/IconCircleLabelList"/>
    <dgm:cxn modelId="{42A27D38-2DBE-43F7-8AED-FD4BF8A665C5}" type="presParOf" srcId="{0D807175-3476-4D64-856C-626E73ACF64E}" destId="{C8F30530-EC78-4FB6-986E-AFCF4ADBAED6}" srcOrd="3" destOrd="0" presId="urn:microsoft.com/office/officeart/2018/5/layout/IconCircleLabelList"/>
    <dgm:cxn modelId="{7AB1E3F9-A893-4578-A3B8-3AF1943D48D2}" type="presParOf" srcId="{323C8DD7-75F3-4D15-A6B0-BF6C550594AD}" destId="{75A7ACA7-5E48-49F0-96F6-C2DB77BA5755}" srcOrd="5" destOrd="0" presId="urn:microsoft.com/office/officeart/2018/5/layout/IconCircleLabelList"/>
    <dgm:cxn modelId="{15B9DCF8-268A-4F18-882F-5E1117887475}" type="presParOf" srcId="{323C8DD7-75F3-4D15-A6B0-BF6C550594AD}" destId="{E8BA840B-A443-4809-AA40-6F93D44F1459}" srcOrd="6" destOrd="0" presId="urn:microsoft.com/office/officeart/2018/5/layout/IconCircleLabelList"/>
    <dgm:cxn modelId="{2AE23054-8F4D-4213-BD16-89B726BF7601}" type="presParOf" srcId="{E8BA840B-A443-4809-AA40-6F93D44F1459}" destId="{54C5B009-B0E3-41E1-B904-6C0E9513CAF9}" srcOrd="0" destOrd="0" presId="urn:microsoft.com/office/officeart/2018/5/layout/IconCircleLabelList"/>
    <dgm:cxn modelId="{44397A8C-1E85-43E0-97AD-9E8CA03EAD58}" type="presParOf" srcId="{E8BA840B-A443-4809-AA40-6F93D44F1459}" destId="{C9303A0E-BD7B-49F7-AAE5-3A68B3B659D1}" srcOrd="1" destOrd="0" presId="urn:microsoft.com/office/officeart/2018/5/layout/IconCircleLabelList"/>
    <dgm:cxn modelId="{465C1886-8DAE-4FE7-80FC-3311F28F5305}" type="presParOf" srcId="{E8BA840B-A443-4809-AA40-6F93D44F1459}" destId="{CF8C3557-3D37-4D37-A4AF-F865876E2B46}" srcOrd="2" destOrd="0" presId="urn:microsoft.com/office/officeart/2018/5/layout/IconCircleLabelList"/>
    <dgm:cxn modelId="{692E4E55-F932-42A1-A52E-0746E2A48562}" type="presParOf" srcId="{E8BA840B-A443-4809-AA40-6F93D44F1459}" destId="{AFF324FC-103F-4892-A572-B7BC961DB7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023F15-E1E5-4678-AC33-079238F9E8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0F99A-52D7-4BD2-9C72-C27927E956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Gather feedback from users, stakeholders, or monitoring systems.</a:t>
          </a:r>
        </a:p>
      </dgm:t>
    </dgm:pt>
    <dgm:pt modelId="{DCAFE91B-C448-4C7C-8C5D-9EB5C347C55E}" type="parTrans" cxnId="{F5FBCB7C-8AEE-43C7-B3B1-C087E7DB57EB}">
      <dgm:prSet/>
      <dgm:spPr/>
      <dgm:t>
        <a:bodyPr/>
        <a:lstStyle/>
        <a:p>
          <a:endParaRPr lang="en-US"/>
        </a:p>
      </dgm:t>
    </dgm:pt>
    <dgm:pt modelId="{E56136FE-5F26-4A54-994F-68992C0E07C3}" type="sibTrans" cxnId="{F5FBCB7C-8AEE-43C7-B3B1-C087E7DB57EB}">
      <dgm:prSet/>
      <dgm:spPr/>
      <dgm:t>
        <a:bodyPr/>
        <a:lstStyle/>
        <a:p>
          <a:endParaRPr lang="en-US"/>
        </a:p>
      </dgm:t>
    </dgm:pt>
    <dgm:pt modelId="{AE3008D8-DB39-4B0E-9DE4-420F6484D7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Incorporate feedback to improve the model's performance and address any issues.</a:t>
          </a:r>
        </a:p>
      </dgm:t>
    </dgm:pt>
    <dgm:pt modelId="{E25BC30F-4081-4A43-8C35-B5CEFEC71DA0}" type="parTrans" cxnId="{432360F2-A174-4B0C-8106-6E7D90E1C0B1}">
      <dgm:prSet/>
      <dgm:spPr/>
      <dgm:t>
        <a:bodyPr/>
        <a:lstStyle/>
        <a:p>
          <a:endParaRPr lang="en-US"/>
        </a:p>
      </dgm:t>
    </dgm:pt>
    <dgm:pt modelId="{2342F5AC-D1D5-43BD-99C9-E2C76D8FFA9F}" type="sibTrans" cxnId="{432360F2-A174-4B0C-8106-6E7D90E1C0B1}">
      <dgm:prSet/>
      <dgm:spPr/>
      <dgm:t>
        <a:bodyPr/>
        <a:lstStyle/>
        <a:p>
          <a:endParaRPr lang="en-US"/>
        </a:p>
      </dgm:t>
    </dgm:pt>
    <dgm:pt modelId="{00ABA855-09BA-4627-9C5B-D945176BE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Iterate on the model development and deployment process based on lessons learned.</a:t>
          </a:r>
        </a:p>
      </dgm:t>
    </dgm:pt>
    <dgm:pt modelId="{F249E361-24DB-4AB9-B1CE-0462B46CB739}" type="parTrans" cxnId="{D6466CA1-BD1C-4C11-A5E1-396E592DF5DC}">
      <dgm:prSet/>
      <dgm:spPr/>
      <dgm:t>
        <a:bodyPr/>
        <a:lstStyle/>
        <a:p>
          <a:endParaRPr lang="en-US"/>
        </a:p>
      </dgm:t>
    </dgm:pt>
    <dgm:pt modelId="{12F0614C-3686-47CC-AA64-772B84FB6198}" type="sibTrans" cxnId="{D6466CA1-BD1C-4C11-A5E1-396E592DF5DC}">
      <dgm:prSet/>
      <dgm:spPr/>
      <dgm:t>
        <a:bodyPr/>
        <a:lstStyle/>
        <a:p>
          <a:endParaRPr lang="en-US"/>
        </a:p>
      </dgm:t>
    </dgm:pt>
    <dgm:pt modelId="{5AD32A0A-D120-41B3-B5BF-1002B0FFA5B6}" type="pres">
      <dgm:prSet presAssocID="{4A023F15-E1E5-4678-AC33-079238F9E854}" presName="root" presStyleCnt="0">
        <dgm:presLayoutVars>
          <dgm:dir/>
          <dgm:resizeHandles val="exact"/>
        </dgm:presLayoutVars>
      </dgm:prSet>
      <dgm:spPr/>
    </dgm:pt>
    <dgm:pt modelId="{814B01B5-F11D-48C5-A449-DF0B035C014C}" type="pres">
      <dgm:prSet presAssocID="{A6C0F99A-52D7-4BD2-9C72-C27927E95682}" presName="compNode" presStyleCnt="0"/>
      <dgm:spPr/>
    </dgm:pt>
    <dgm:pt modelId="{40CC9E81-7D53-4B2A-B167-252C2ECD1D78}" type="pres">
      <dgm:prSet presAssocID="{A6C0F99A-52D7-4BD2-9C72-C27927E956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8103F8B-C8DD-43D4-8996-92D9E2DC702A}" type="pres">
      <dgm:prSet presAssocID="{A6C0F99A-52D7-4BD2-9C72-C27927E95682}" presName="spaceRect" presStyleCnt="0"/>
      <dgm:spPr/>
    </dgm:pt>
    <dgm:pt modelId="{07A6AFA5-7141-4929-A117-D75893EF8496}" type="pres">
      <dgm:prSet presAssocID="{A6C0F99A-52D7-4BD2-9C72-C27927E95682}" presName="textRect" presStyleLbl="revTx" presStyleIdx="0" presStyleCnt="3">
        <dgm:presLayoutVars>
          <dgm:chMax val="1"/>
          <dgm:chPref val="1"/>
        </dgm:presLayoutVars>
      </dgm:prSet>
      <dgm:spPr/>
    </dgm:pt>
    <dgm:pt modelId="{C2A1F005-9C85-4405-BAEF-4F040D19A106}" type="pres">
      <dgm:prSet presAssocID="{E56136FE-5F26-4A54-994F-68992C0E07C3}" presName="sibTrans" presStyleCnt="0"/>
      <dgm:spPr/>
    </dgm:pt>
    <dgm:pt modelId="{72C80203-6FA2-467D-AD78-35DBB5438B98}" type="pres">
      <dgm:prSet presAssocID="{AE3008D8-DB39-4B0E-9DE4-420F6484D7A6}" presName="compNode" presStyleCnt="0"/>
      <dgm:spPr/>
    </dgm:pt>
    <dgm:pt modelId="{3FB0FE36-6EE0-41AF-A57D-D67180E5D048}" type="pres">
      <dgm:prSet presAssocID="{AE3008D8-DB39-4B0E-9DE4-420F6484D7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DBAC873-E3A1-4310-A57F-36917AF1217A}" type="pres">
      <dgm:prSet presAssocID="{AE3008D8-DB39-4B0E-9DE4-420F6484D7A6}" presName="spaceRect" presStyleCnt="0"/>
      <dgm:spPr/>
    </dgm:pt>
    <dgm:pt modelId="{DB9C992B-120F-42C8-8E37-15B61DCB768C}" type="pres">
      <dgm:prSet presAssocID="{AE3008D8-DB39-4B0E-9DE4-420F6484D7A6}" presName="textRect" presStyleLbl="revTx" presStyleIdx="1" presStyleCnt="3">
        <dgm:presLayoutVars>
          <dgm:chMax val="1"/>
          <dgm:chPref val="1"/>
        </dgm:presLayoutVars>
      </dgm:prSet>
      <dgm:spPr/>
    </dgm:pt>
    <dgm:pt modelId="{CC1630C5-F447-4414-AB9A-CA4739CD8F82}" type="pres">
      <dgm:prSet presAssocID="{2342F5AC-D1D5-43BD-99C9-E2C76D8FFA9F}" presName="sibTrans" presStyleCnt="0"/>
      <dgm:spPr/>
    </dgm:pt>
    <dgm:pt modelId="{7A643699-04FB-4B63-AC4E-38DBCD918390}" type="pres">
      <dgm:prSet presAssocID="{00ABA855-09BA-4627-9C5B-D945176BE019}" presName="compNode" presStyleCnt="0"/>
      <dgm:spPr/>
    </dgm:pt>
    <dgm:pt modelId="{76AB42F3-CE75-48CC-B45C-53EC8AF5DED1}" type="pres">
      <dgm:prSet presAssocID="{00ABA855-09BA-4627-9C5B-D945176BE0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0E091A0-400D-4ADD-82A3-F54FD686D39E}" type="pres">
      <dgm:prSet presAssocID="{00ABA855-09BA-4627-9C5B-D945176BE019}" presName="spaceRect" presStyleCnt="0"/>
      <dgm:spPr/>
    </dgm:pt>
    <dgm:pt modelId="{85FEC012-B173-4A54-93BF-1EBE709C084B}" type="pres">
      <dgm:prSet presAssocID="{00ABA855-09BA-4627-9C5B-D945176BE0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C65D28-6F00-4C42-8BCD-CDBBE1573C34}" type="presOf" srcId="{00ABA855-09BA-4627-9C5B-D945176BE019}" destId="{85FEC012-B173-4A54-93BF-1EBE709C084B}" srcOrd="0" destOrd="0" presId="urn:microsoft.com/office/officeart/2018/2/layout/IconLabelList"/>
    <dgm:cxn modelId="{7C0B842A-1505-4AB0-AFC7-0FDCB9B1914E}" type="presOf" srcId="{A6C0F99A-52D7-4BD2-9C72-C27927E95682}" destId="{07A6AFA5-7141-4929-A117-D75893EF8496}" srcOrd="0" destOrd="0" presId="urn:microsoft.com/office/officeart/2018/2/layout/IconLabelList"/>
    <dgm:cxn modelId="{F5FBCB7C-8AEE-43C7-B3B1-C087E7DB57EB}" srcId="{4A023F15-E1E5-4678-AC33-079238F9E854}" destId="{A6C0F99A-52D7-4BD2-9C72-C27927E95682}" srcOrd="0" destOrd="0" parTransId="{DCAFE91B-C448-4C7C-8C5D-9EB5C347C55E}" sibTransId="{E56136FE-5F26-4A54-994F-68992C0E07C3}"/>
    <dgm:cxn modelId="{D6466CA1-BD1C-4C11-A5E1-396E592DF5DC}" srcId="{4A023F15-E1E5-4678-AC33-079238F9E854}" destId="{00ABA855-09BA-4627-9C5B-D945176BE019}" srcOrd="2" destOrd="0" parTransId="{F249E361-24DB-4AB9-B1CE-0462B46CB739}" sibTransId="{12F0614C-3686-47CC-AA64-772B84FB6198}"/>
    <dgm:cxn modelId="{E7944CE3-964E-4171-9C5E-C62497F4A824}" type="presOf" srcId="{4A023F15-E1E5-4678-AC33-079238F9E854}" destId="{5AD32A0A-D120-41B3-B5BF-1002B0FFA5B6}" srcOrd="0" destOrd="0" presId="urn:microsoft.com/office/officeart/2018/2/layout/IconLabelList"/>
    <dgm:cxn modelId="{432360F2-A174-4B0C-8106-6E7D90E1C0B1}" srcId="{4A023F15-E1E5-4678-AC33-079238F9E854}" destId="{AE3008D8-DB39-4B0E-9DE4-420F6484D7A6}" srcOrd="1" destOrd="0" parTransId="{E25BC30F-4081-4A43-8C35-B5CEFEC71DA0}" sibTransId="{2342F5AC-D1D5-43BD-99C9-E2C76D8FFA9F}"/>
    <dgm:cxn modelId="{E1F3B2F6-E31A-4490-9DDC-635C321C8C93}" type="presOf" srcId="{AE3008D8-DB39-4B0E-9DE4-420F6484D7A6}" destId="{DB9C992B-120F-42C8-8E37-15B61DCB768C}" srcOrd="0" destOrd="0" presId="urn:microsoft.com/office/officeart/2018/2/layout/IconLabelList"/>
    <dgm:cxn modelId="{B6EE8E62-59B1-4AA8-9CF8-BAD1B251BB4B}" type="presParOf" srcId="{5AD32A0A-D120-41B3-B5BF-1002B0FFA5B6}" destId="{814B01B5-F11D-48C5-A449-DF0B035C014C}" srcOrd="0" destOrd="0" presId="urn:microsoft.com/office/officeart/2018/2/layout/IconLabelList"/>
    <dgm:cxn modelId="{D51E2755-F58F-43F8-8F90-05B01C13A16C}" type="presParOf" srcId="{814B01B5-F11D-48C5-A449-DF0B035C014C}" destId="{40CC9E81-7D53-4B2A-B167-252C2ECD1D78}" srcOrd="0" destOrd="0" presId="urn:microsoft.com/office/officeart/2018/2/layout/IconLabelList"/>
    <dgm:cxn modelId="{6BAF5707-A9BE-416A-BC67-396D198AA8A9}" type="presParOf" srcId="{814B01B5-F11D-48C5-A449-DF0B035C014C}" destId="{98103F8B-C8DD-43D4-8996-92D9E2DC702A}" srcOrd="1" destOrd="0" presId="urn:microsoft.com/office/officeart/2018/2/layout/IconLabelList"/>
    <dgm:cxn modelId="{C66DC27C-6AA5-4B3F-8BA0-F6D138328518}" type="presParOf" srcId="{814B01B5-F11D-48C5-A449-DF0B035C014C}" destId="{07A6AFA5-7141-4929-A117-D75893EF8496}" srcOrd="2" destOrd="0" presId="urn:microsoft.com/office/officeart/2018/2/layout/IconLabelList"/>
    <dgm:cxn modelId="{1C51599A-D552-4045-906F-ACF858DABE80}" type="presParOf" srcId="{5AD32A0A-D120-41B3-B5BF-1002B0FFA5B6}" destId="{C2A1F005-9C85-4405-BAEF-4F040D19A106}" srcOrd="1" destOrd="0" presId="urn:microsoft.com/office/officeart/2018/2/layout/IconLabelList"/>
    <dgm:cxn modelId="{6C6C5F9E-4720-4475-9BE1-E310091A4B6B}" type="presParOf" srcId="{5AD32A0A-D120-41B3-B5BF-1002B0FFA5B6}" destId="{72C80203-6FA2-467D-AD78-35DBB5438B98}" srcOrd="2" destOrd="0" presId="urn:microsoft.com/office/officeart/2018/2/layout/IconLabelList"/>
    <dgm:cxn modelId="{B62E6EC4-FA77-4FF6-AEF6-3EBFAD28D395}" type="presParOf" srcId="{72C80203-6FA2-467D-AD78-35DBB5438B98}" destId="{3FB0FE36-6EE0-41AF-A57D-D67180E5D048}" srcOrd="0" destOrd="0" presId="urn:microsoft.com/office/officeart/2018/2/layout/IconLabelList"/>
    <dgm:cxn modelId="{C3DB475A-2F3B-4D35-8360-9DC3C5F0E229}" type="presParOf" srcId="{72C80203-6FA2-467D-AD78-35DBB5438B98}" destId="{FDBAC873-E3A1-4310-A57F-36917AF1217A}" srcOrd="1" destOrd="0" presId="urn:microsoft.com/office/officeart/2018/2/layout/IconLabelList"/>
    <dgm:cxn modelId="{132EC365-3873-41A3-B12C-AF77F2147524}" type="presParOf" srcId="{72C80203-6FA2-467D-AD78-35DBB5438B98}" destId="{DB9C992B-120F-42C8-8E37-15B61DCB768C}" srcOrd="2" destOrd="0" presId="urn:microsoft.com/office/officeart/2018/2/layout/IconLabelList"/>
    <dgm:cxn modelId="{75F89449-C7B9-4279-BE8A-7020BC0CEAA5}" type="presParOf" srcId="{5AD32A0A-D120-41B3-B5BF-1002B0FFA5B6}" destId="{CC1630C5-F447-4414-AB9A-CA4739CD8F82}" srcOrd="3" destOrd="0" presId="urn:microsoft.com/office/officeart/2018/2/layout/IconLabelList"/>
    <dgm:cxn modelId="{316FA157-C4DB-47AC-B824-BF92BA783277}" type="presParOf" srcId="{5AD32A0A-D120-41B3-B5BF-1002B0FFA5B6}" destId="{7A643699-04FB-4B63-AC4E-38DBCD918390}" srcOrd="4" destOrd="0" presId="urn:microsoft.com/office/officeart/2018/2/layout/IconLabelList"/>
    <dgm:cxn modelId="{1A91497E-7F9D-4EA3-AC66-534B362EE135}" type="presParOf" srcId="{7A643699-04FB-4B63-AC4E-38DBCD918390}" destId="{76AB42F3-CE75-48CC-B45C-53EC8AF5DED1}" srcOrd="0" destOrd="0" presId="urn:microsoft.com/office/officeart/2018/2/layout/IconLabelList"/>
    <dgm:cxn modelId="{82077D24-6A9F-4266-A883-BE827DA0A2D4}" type="presParOf" srcId="{7A643699-04FB-4B63-AC4E-38DBCD918390}" destId="{F0E091A0-400D-4ADD-82A3-F54FD686D39E}" srcOrd="1" destOrd="0" presId="urn:microsoft.com/office/officeart/2018/2/layout/IconLabelList"/>
    <dgm:cxn modelId="{A8F78B27-D750-48DA-A2D3-5309E2079731}" type="presParOf" srcId="{7A643699-04FB-4B63-AC4E-38DBCD918390}" destId="{85FEC012-B173-4A54-93BF-1EBE709C08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0B773-FC31-0F47-B9FA-3BC8A9B39118}">
      <dsp:nvSpPr>
        <dsp:cNvPr id="0" name=""/>
        <dsp:cNvSpPr/>
      </dsp:nvSpPr>
      <dsp:spPr>
        <a:xfrm>
          <a:off x="5461" y="966555"/>
          <a:ext cx="1345792" cy="16149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0" rIns="13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Data Collection and Preparation</a:t>
          </a:r>
          <a:endParaRPr lang="en-US" sz="1100" kern="1200" dirty="0"/>
        </a:p>
      </dsp:txBody>
      <dsp:txXfrm>
        <a:off x="5461" y="1612535"/>
        <a:ext cx="1345792" cy="968970"/>
      </dsp:txXfrm>
    </dsp:sp>
    <dsp:sp modelId="{15D5995A-8A95-C24A-A426-F4A038146087}">
      <dsp:nvSpPr>
        <dsp:cNvPr id="0" name=""/>
        <dsp:cNvSpPr/>
      </dsp:nvSpPr>
      <dsp:spPr>
        <a:xfrm>
          <a:off x="5461" y="966555"/>
          <a:ext cx="1345792" cy="64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165100" rIns="132934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01</a:t>
          </a:r>
        </a:p>
      </dsp:txBody>
      <dsp:txXfrm>
        <a:off x="5461" y="966555"/>
        <a:ext cx="1345792" cy="645980"/>
      </dsp:txXfrm>
    </dsp:sp>
    <dsp:sp modelId="{8123022D-DC47-EF46-9508-FDBB221B3D07}">
      <dsp:nvSpPr>
        <dsp:cNvPr id="0" name=""/>
        <dsp:cNvSpPr/>
      </dsp:nvSpPr>
      <dsp:spPr>
        <a:xfrm>
          <a:off x="1458917" y="966555"/>
          <a:ext cx="1345792" cy="1614950"/>
        </a:xfrm>
        <a:prstGeom prst="rect">
          <a:avLst/>
        </a:prstGeom>
        <a:solidFill>
          <a:schemeClr val="accent5">
            <a:hueOff val="-249137"/>
            <a:satOff val="70"/>
            <a:lumOff val="-1176"/>
            <a:alphaOff val="0"/>
          </a:schemeClr>
        </a:solidFill>
        <a:ln w="12700" cap="flat" cmpd="sng" algn="ctr">
          <a:solidFill>
            <a:schemeClr val="accent5">
              <a:hueOff val="-249137"/>
              <a:satOff val="70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0" rIns="13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Model Development and Training</a:t>
          </a:r>
          <a:endParaRPr lang="en-US" sz="1100" kern="1200" dirty="0"/>
        </a:p>
      </dsp:txBody>
      <dsp:txXfrm>
        <a:off x="1458917" y="1612535"/>
        <a:ext cx="1345792" cy="968970"/>
      </dsp:txXfrm>
    </dsp:sp>
    <dsp:sp modelId="{692B8DFC-DE6E-D14B-B88F-2BA956AD51D8}">
      <dsp:nvSpPr>
        <dsp:cNvPr id="0" name=""/>
        <dsp:cNvSpPr/>
      </dsp:nvSpPr>
      <dsp:spPr>
        <a:xfrm>
          <a:off x="1458917" y="966555"/>
          <a:ext cx="1345792" cy="64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165100" rIns="132934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02</a:t>
          </a:r>
        </a:p>
      </dsp:txBody>
      <dsp:txXfrm>
        <a:off x="1458917" y="966555"/>
        <a:ext cx="1345792" cy="645980"/>
      </dsp:txXfrm>
    </dsp:sp>
    <dsp:sp modelId="{18EFA7A3-C73E-354D-BCE6-25D5D1C3E020}">
      <dsp:nvSpPr>
        <dsp:cNvPr id="0" name=""/>
        <dsp:cNvSpPr/>
      </dsp:nvSpPr>
      <dsp:spPr>
        <a:xfrm>
          <a:off x="2912373" y="966555"/>
          <a:ext cx="1345792" cy="1614950"/>
        </a:xfrm>
        <a:prstGeom prst="rect">
          <a:avLst/>
        </a:prstGeom>
        <a:solidFill>
          <a:schemeClr val="accent5">
            <a:hueOff val="-498274"/>
            <a:satOff val="139"/>
            <a:lumOff val="-2353"/>
            <a:alphaOff val="0"/>
          </a:schemeClr>
        </a:solidFill>
        <a:ln w="12700" cap="flat" cmpd="sng" algn="ctr">
          <a:solidFill>
            <a:schemeClr val="accent5">
              <a:hueOff val="-498274"/>
              <a:satOff val="139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0" rIns="13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Model Evaluation and Validation</a:t>
          </a:r>
          <a:endParaRPr lang="en-US" sz="1100" kern="1200" dirty="0"/>
        </a:p>
      </dsp:txBody>
      <dsp:txXfrm>
        <a:off x="2912373" y="1612535"/>
        <a:ext cx="1345792" cy="968970"/>
      </dsp:txXfrm>
    </dsp:sp>
    <dsp:sp modelId="{698A7DF4-6665-D043-861D-339079FC99EC}">
      <dsp:nvSpPr>
        <dsp:cNvPr id="0" name=""/>
        <dsp:cNvSpPr/>
      </dsp:nvSpPr>
      <dsp:spPr>
        <a:xfrm>
          <a:off x="2912373" y="966555"/>
          <a:ext cx="1345792" cy="64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165100" rIns="132934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03</a:t>
          </a:r>
        </a:p>
      </dsp:txBody>
      <dsp:txXfrm>
        <a:off x="2912373" y="966555"/>
        <a:ext cx="1345792" cy="645980"/>
      </dsp:txXfrm>
    </dsp:sp>
    <dsp:sp modelId="{6FDC2C4B-902C-3146-AA9D-5A9DBC1894FB}">
      <dsp:nvSpPr>
        <dsp:cNvPr id="0" name=""/>
        <dsp:cNvSpPr/>
      </dsp:nvSpPr>
      <dsp:spPr>
        <a:xfrm>
          <a:off x="4365828" y="966555"/>
          <a:ext cx="1345792" cy="1614950"/>
        </a:xfrm>
        <a:prstGeom prst="rect">
          <a:avLst/>
        </a:prstGeom>
        <a:solidFill>
          <a:schemeClr val="accent5">
            <a:hueOff val="-747411"/>
            <a:satOff val="209"/>
            <a:lumOff val="-3529"/>
            <a:alphaOff val="0"/>
          </a:schemeClr>
        </a:solidFill>
        <a:ln w="12700" cap="flat" cmpd="sng" algn="ctr">
          <a:solidFill>
            <a:schemeClr val="accent5">
              <a:hueOff val="-747411"/>
              <a:satOff val="209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0" rIns="13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Model Deployment</a:t>
          </a:r>
          <a:endParaRPr lang="en-US" sz="1100" kern="1200" dirty="0"/>
        </a:p>
      </dsp:txBody>
      <dsp:txXfrm>
        <a:off x="4365828" y="1612535"/>
        <a:ext cx="1345792" cy="968970"/>
      </dsp:txXfrm>
    </dsp:sp>
    <dsp:sp modelId="{8C551158-68F2-2D4E-9ADA-F37297E1DF85}">
      <dsp:nvSpPr>
        <dsp:cNvPr id="0" name=""/>
        <dsp:cNvSpPr/>
      </dsp:nvSpPr>
      <dsp:spPr>
        <a:xfrm>
          <a:off x="4365828" y="966555"/>
          <a:ext cx="1345792" cy="64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165100" rIns="132934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04</a:t>
          </a:r>
        </a:p>
      </dsp:txBody>
      <dsp:txXfrm>
        <a:off x="4365828" y="966555"/>
        <a:ext cx="1345792" cy="645980"/>
      </dsp:txXfrm>
    </dsp:sp>
    <dsp:sp modelId="{BE7403B3-7E0D-924E-9549-6B2A8C0AB537}">
      <dsp:nvSpPr>
        <dsp:cNvPr id="0" name=""/>
        <dsp:cNvSpPr/>
      </dsp:nvSpPr>
      <dsp:spPr>
        <a:xfrm>
          <a:off x="5819284" y="966555"/>
          <a:ext cx="1345792" cy="1614950"/>
        </a:xfrm>
        <a:prstGeom prst="rect">
          <a:avLst/>
        </a:prstGeom>
        <a:solidFill>
          <a:schemeClr val="accent5">
            <a:hueOff val="-996548"/>
            <a:satOff val="279"/>
            <a:lumOff val="-4705"/>
            <a:alphaOff val="0"/>
          </a:schemeClr>
        </a:solidFill>
        <a:ln w="12700" cap="flat" cmpd="sng" algn="ctr">
          <a:solidFill>
            <a:schemeClr val="accent5">
              <a:hueOff val="-996548"/>
              <a:satOff val="279"/>
              <a:lumOff val="-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0" rIns="13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Monitoring and Management:</a:t>
          </a:r>
          <a:endParaRPr lang="en-US" sz="1100" kern="1200"/>
        </a:p>
      </dsp:txBody>
      <dsp:txXfrm>
        <a:off x="5819284" y="1612535"/>
        <a:ext cx="1345792" cy="968970"/>
      </dsp:txXfrm>
    </dsp:sp>
    <dsp:sp modelId="{773199E5-BAB5-9842-A1F6-6A0BCFA7D52D}">
      <dsp:nvSpPr>
        <dsp:cNvPr id="0" name=""/>
        <dsp:cNvSpPr/>
      </dsp:nvSpPr>
      <dsp:spPr>
        <a:xfrm>
          <a:off x="5819284" y="966555"/>
          <a:ext cx="1345792" cy="64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165100" rIns="132934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05</a:t>
          </a:r>
        </a:p>
      </dsp:txBody>
      <dsp:txXfrm>
        <a:off x="5819284" y="966555"/>
        <a:ext cx="1345792" cy="645980"/>
      </dsp:txXfrm>
    </dsp:sp>
    <dsp:sp modelId="{A4DE067D-3976-9448-9648-51B43FBA23D3}">
      <dsp:nvSpPr>
        <dsp:cNvPr id="0" name=""/>
        <dsp:cNvSpPr/>
      </dsp:nvSpPr>
      <dsp:spPr>
        <a:xfrm>
          <a:off x="7272740" y="966555"/>
          <a:ext cx="1345792" cy="1614950"/>
        </a:xfrm>
        <a:prstGeom prst="rect">
          <a:avLst/>
        </a:prstGeom>
        <a:solidFill>
          <a:schemeClr val="accent5">
            <a:hueOff val="-1245685"/>
            <a:satOff val="348"/>
            <a:lumOff val="-5882"/>
            <a:alphaOff val="0"/>
          </a:schemeClr>
        </a:solidFill>
        <a:ln w="12700" cap="flat" cmpd="sng" algn="ctr">
          <a:solidFill>
            <a:schemeClr val="accent5">
              <a:hueOff val="-1245685"/>
              <a:satOff val="348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0" rIns="13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Continuous Integration and Deployment (CI/CD)</a:t>
          </a:r>
          <a:endParaRPr lang="en-US" sz="1100" kern="1200" dirty="0"/>
        </a:p>
      </dsp:txBody>
      <dsp:txXfrm>
        <a:off x="7272740" y="1612535"/>
        <a:ext cx="1345792" cy="968970"/>
      </dsp:txXfrm>
    </dsp:sp>
    <dsp:sp modelId="{A693228C-5638-BE40-9F63-D0133DDB5DA7}">
      <dsp:nvSpPr>
        <dsp:cNvPr id="0" name=""/>
        <dsp:cNvSpPr/>
      </dsp:nvSpPr>
      <dsp:spPr>
        <a:xfrm>
          <a:off x="7272740" y="966555"/>
          <a:ext cx="1345792" cy="64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165100" rIns="132934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06</a:t>
          </a:r>
        </a:p>
      </dsp:txBody>
      <dsp:txXfrm>
        <a:off x="7272740" y="966555"/>
        <a:ext cx="1345792" cy="645980"/>
      </dsp:txXfrm>
    </dsp:sp>
    <dsp:sp modelId="{CEF0C0E9-F8BD-5042-B5FC-9E1F2B85C2CD}">
      <dsp:nvSpPr>
        <dsp:cNvPr id="0" name=""/>
        <dsp:cNvSpPr/>
      </dsp:nvSpPr>
      <dsp:spPr>
        <a:xfrm>
          <a:off x="8726195" y="966555"/>
          <a:ext cx="1345792" cy="1614950"/>
        </a:xfrm>
        <a:prstGeom prst="rect">
          <a:avLst/>
        </a:prstGeom>
        <a:solidFill>
          <a:schemeClr val="accent5">
            <a:hueOff val="-1494822"/>
            <a:satOff val="418"/>
            <a:lumOff val="-7058"/>
            <a:alphaOff val="0"/>
          </a:schemeClr>
        </a:solidFill>
        <a:ln w="12700" cap="flat" cmpd="sng" algn="ctr">
          <a:solidFill>
            <a:schemeClr val="accent5">
              <a:hueOff val="-1494822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0" rIns="13293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Feedback Loop and Iteration</a:t>
          </a:r>
          <a:endParaRPr lang="en-US" sz="1100" kern="1200" dirty="0"/>
        </a:p>
      </dsp:txBody>
      <dsp:txXfrm>
        <a:off x="8726195" y="1612535"/>
        <a:ext cx="1345792" cy="968970"/>
      </dsp:txXfrm>
    </dsp:sp>
    <dsp:sp modelId="{2B9D024D-9E5D-334A-929E-4454CF313704}">
      <dsp:nvSpPr>
        <dsp:cNvPr id="0" name=""/>
        <dsp:cNvSpPr/>
      </dsp:nvSpPr>
      <dsp:spPr>
        <a:xfrm>
          <a:off x="8726195" y="966555"/>
          <a:ext cx="1345792" cy="64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34" tIns="165100" rIns="132934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07</a:t>
          </a:r>
        </a:p>
      </dsp:txBody>
      <dsp:txXfrm>
        <a:off x="8726195" y="966555"/>
        <a:ext cx="1345792" cy="645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46386-D3CA-48D7-A35A-513B70C2B769}">
      <dsp:nvSpPr>
        <dsp:cNvPr id="0" name=""/>
        <dsp:cNvSpPr/>
      </dsp:nvSpPr>
      <dsp:spPr>
        <a:xfrm>
          <a:off x="673692" y="538631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1688F-FD39-4889-8FFB-E4CAC131009D}">
      <dsp:nvSpPr>
        <dsp:cNvPr id="0" name=""/>
        <dsp:cNvSpPr/>
      </dsp:nvSpPr>
      <dsp:spPr>
        <a:xfrm>
          <a:off x="1097817" y="96275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E9F12-B9F5-447F-A8FB-C6789CFCF02E}">
      <dsp:nvSpPr>
        <dsp:cNvPr id="0" name=""/>
        <dsp:cNvSpPr/>
      </dsp:nvSpPr>
      <dsp:spPr>
        <a:xfrm>
          <a:off x="37504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Identify and collect relevant data for the ML project.</a:t>
          </a:r>
        </a:p>
      </dsp:txBody>
      <dsp:txXfrm>
        <a:off x="37504" y="3148632"/>
        <a:ext cx="3262500" cy="720000"/>
      </dsp:txXfrm>
    </dsp:sp>
    <dsp:sp modelId="{691BE7DD-FC0D-4A4E-97CA-EB5DF30F1BEA}">
      <dsp:nvSpPr>
        <dsp:cNvPr id="0" name=""/>
        <dsp:cNvSpPr/>
      </dsp:nvSpPr>
      <dsp:spPr>
        <a:xfrm>
          <a:off x="4507130" y="538631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6E5B3-6FF8-4A7D-B8A2-3BC97CD986AF}">
      <dsp:nvSpPr>
        <dsp:cNvPr id="0" name=""/>
        <dsp:cNvSpPr/>
      </dsp:nvSpPr>
      <dsp:spPr>
        <a:xfrm>
          <a:off x="4931255" y="96275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BCE2C-B908-496A-A9BA-F5477DD181C5}">
      <dsp:nvSpPr>
        <dsp:cNvPr id="0" name=""/>
        <dsp:cNvSpPr/>
      </dsp:nvSpPr>
      <dsp:spPr>
        <a:xfrm>
          <a:off x="3870942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Perform data cleaning, preprocessing, and feature engineering.</a:t>
          </a:r>
        </a:p>
      </dsp:txBody>
      <dsp:txXfrm>
        <a:off x="3870942" y="3148632"/>
        <a:ext cx="3262500" cy="720000"/>
      </dsp:txXfrm>
    </dsp:sp>
    <dsp:sp modelId="{F384C648-EFB7-43C8-B6F2-CEC96B939F0A}">
      <dsp:nvSpPr>
        <dsp:cNvPr id="0" name=""/>
        <dsp:cNvSpPr/>
      </dsp:nvSpPr>
      <dsp:spPr>
        <a:xfrm>
          <a:off x="8340567" y="538631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A412E-C662-4293-A71E-D0BC417C7DE5}">
      <dsp:nvSpPr>
        <dsp:cNvPr id="0" name=""/>
        <dsp:cNvSpPr/>
      </dsp:nvSpPr>
      <dsp:spPr>
        <a:xfrm>
          <a:off x="8764692" y="96275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E358B-AB43-4CB9-9A60-C7156FD6F3CD}">
      <dsp:nvSpPr>
        <dsp:cNvPr id="0" name=""/>
        <dsp:cNvSpPr/>
      </dsp:nvSpPr>
      <dsp:spPr>
        <a:xfrm>
          <a:off x="7704380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Split the data into training, validation, and testing sets.</a:t>
          </a:r>
        </a:p>
      </dsp:txBody>
      <dsp:txXfrm>
        <a:off x="7704380" y="3148632"/>
        <a:ext cx="32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36FB1-5551-4B5A-AFA9-CEDC410AC1A3}">
      <dsp:nvSpPr>
        <dsp:cNvPr id="0" name=""/>
        <dsp:cNvSpPr/>
      </dsp:nvSpPr>
      <dsp:spPr>
        <a:xfrm>
          <a:off x="950441" y="287099"/>
          <a:ext cx="1177185" cy="11771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9770E-E846-4E0B-B8E2-7FF834B89382}">
      <dsp:nvSpPr>
        <dsp:cNvPr id="0" name=""/>
        <dsp:cNvSpPr/>
      </dsp:nvSpPr>
      <dsp:spPr>
        <a:xfrm>
          <a:off x="231049" y="1806732"/>
          <a:ext cx="26159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Select an appropriate ML algorithm or model architecture.</a:t>
          </a:r>
        </a:p>
      </dsp:txBody>
      <dsp:txXfrm>
        <a:off x="231049" y="1806732"/>
        <a:ext cx="2615968" cy="720000"/>
      </dsp:txXfrm>
    </dsp:sp>
    <dsp:sp modelId="{D746EA9B-DC32-40B5-B338-FE1E81A796DC}">
      <dsp:nvSpPr>
        <dsp:cNvPr id="0" name=""/>
        <dsp:cNvSpPr/>
      </dsp:nvSpPr>
      <dsp:spPr>
        <a:xfrm>
          <a:off x="4024204" y="287099"/>
          <a:ext cx="1177185" cy="11771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EA8F8-6D96-40FC-9330-2A829ECEB28F}">
      <dsp:nvSpPr>
        <dsp:cNvPr id="0" name=""/>
        <dsp:cNvSpPr/>
      </dsp:nvSpPr>
      <dsp:spPr>
        <a:xfrm>
          <a:off x="3304812" y="1806732"/>
          <a:ext cx="26159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Write code to implement the model and define evaluation metrics.</a:t>
          </a:r>
        </a:p>
      </dsp:txBody>
      <dsp:txXfrm>
        <a:off x="3304812" y="1806732"/>
        <a:ext cx="2615968" cy="720000"/>
      </dsp:txXfrm>
    </dsp:sp>
    <dsp:sp modelId="{1779FD05-88F7-4F9A-963C-ED10B9F408C1}">
      <dsp:nvSpPr>
        <dsp:cNvPr id="0" name=""/>
        <dsp:cNvSpPr/>
      </dsp:nvSpPr>
      <dsp:spPr>
        <a:xfrm>
          <a:off x="950441" y="3180725"/>
          <a:ext cx="1177185" cy="11771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CE6E7-7B5B-42EE-A999-7F248B9E4AB8}">
      <dsp:nvSpPr>
        <dsp:cNvPr id="0" name=""/>
        <dsp:cNvSpPr/>
      </dsp:nvSpPr>
      <dsp:spPr>
        <a:xfrm>
          <a:off x="231049" y="4700358"/>
          <a:ext cx="26159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Train the model using the training data.</a:t>
          </a:r>
        </a:p>
      </dsp:txBody>
      <dsp:txXfrm>
        <a:off x="231049" y="4700358"/>
        <a:ext cx="2615968" cy="720000"/>
      </dsp:txXfrm>
    </dsp:sp>
    <dsp:sp modelId="{F5A6872D-9F65-41D1-9A3E-EAD4BE194FA5}">
      <dsp:nvSpPr>
        <dsp:cNvPr id="0" name=""/>
        <dsp:cNvSpPr/>
      </dsp:nvSpPr>
      <dsp:spPr>
        <a:xfrm>
          <a:off x="4024204" y="3180725"/>
          <a:ext cx="1177185" cy="11771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8F079-8305-4891-A5EE-25A760132D48}">
      <dsp:nvSpPr>
        <dsp:cNvPr id="0" name=""/>
        <dsp:cNvSpPr/>
      </dsp:nvSpPr>
      <dsp:spPr>
        <a:xfrm>
          <a:off x="3304812" y="4700358"/>
          <a:ext cx="26159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Regularly monitor and log the model's performance during training.</a:t>
          </a:r>
        </a:p>
      </dsp:txBody>
      <dsp:txXfrm>
        <a:off x="3304812" y="4700358"/>
        <a:ext cx="261596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070BC-1A32-4B22-8897-6EDF8690ADC2}">
      <dsp:nvSpPr>
        <dsp:cNvPr id="0" name=""/>
        <dsp:cNvSpPr/>
      </dsp:nvSpPr>
      <dsp:spPr>
        <a:xfrm>
          <a:off x="0" y="696"/>
          <a:ext cx="6151830" cy="16303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F13A5-818D-41E7-A5F9-DCF181C6ADE1}">
      <dsp:nvSpPr>
        <dsp:cNvPr id="0" name=""/>
        <dsp:cNvSpPr/>
      </dsp:nvSpPr>
      <dsp:spPr>
        <a:xfrm>
          <a:off x="493167" y="367515"/>
          <a:ext cx="896667" cy="896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02BCC-F0FF-4736-9C84-72C44D8C148B}">
      <dsp:nvSpPr>
        <dsp:cNvPr id="0" name=""/>
        <dsp:cNvSpPr/>
      </dsp:nvSpPr>
      <dsp:spPr>
        <a:xfrm>
          <a:off x="1883001" y="696"/>
          <a:ext cx="4268829" cy="1630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41" tIns="172541" rIns="172541" bIns="1725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Evaluate the trained model's performance on the validation dataset.</a:t>
          </a:r>
        </a:p>
      </dsp:txBody>
      <dsp:txXfrm>
        <a:off x="1883001" y="696"/>
        <a:ext cx="4268829" cy="1630304"/>
      </dsp:txXfrm>
    </dsp:sp>
    <dsp:sp modelId="{68EA26CB-B40E-4FC2-97C3-202D736B7FCA}">
      <dsp:nvSpPr>
        <dsp:cNvPr id="0" name=""/>
        <dsp:cNvSpPr/>
      </dsp:nvSpPr>
      <dsp:spPr>
        <a:xfrm>
          <a:off x="0" y="2038576"/>
          <a:ext cx="6151830" cy="16303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60A3D-0490-4A6C-8389-3E939F14A687}">
      <dsp:nvSpPr>
        <dsp:cNvPr id="0" name=""/>
        <dsp:cNvSpPr/>
      </dsp:nvSpPr>
      <dsp:spPr>
        <a:xfrm>
          <a:off x="493167" y="2405395"/>
          <a:ext cx="896667" cy="896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C31FF-25EA-4484-BDD5-CB4E628BCB45}">
      <dsp:nvSpPr>
        <dsp:cNvPr id="0" name=""/>
        <dsp:cNvSpPr/>
      </dsp:nvSpPr>
      <dsp:spPr>
        <a:xfrm>
          <a:off x="1883001" y="2038576"/>
          <a:ext cx="4268829" cy="1630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41" tIns="172541" rIns="172541" bIns="1725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Fine-tune hyperparameters and iterate on the model architecture if needed.</a:t>
          </a:r>
        </a:p>
      </dsp:txBody>
      <dsp:txXfrm>
        <a:off x="1883001" y="2038576"/>
        <a:ext cx="4268829" cy="1630304"/>
      </dsp:txXfrm>
    </dsp:sp>
    <dsp:sp modelId="{77417136-26EB-494E-9C98-227FF0580E61}">
      <dsp:nvSpPr>
        <dsp:cNvPr id="0" name=""/>
        <dsp:cNvSpPr/>
      </dsp:nvSpPr>
      <dsp:spPr>
        <a:xfrm>
          <a:off x="0" y="4076457"/>
          <a:ext cx="6151830" cy="16303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C01D6-1789-4A00-BEE9-81E7C15272CA}">
      <dsp:nvSpPr>
        <dsp:cNvPr id="0" name=""/>
        <dsp:cNvSpPr/>
      </dsp:nvSpPr>
      <dsp:spPr>
        <a:xfrm>
          <a:off x="493167" y="4443275"/>
          <a:ext cx="896667" cy="896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855DE-24E4-4C41-B304-B76A4DBCCB32}">
      <dsp:nvSpPr>
        <dsp:cNvPr id="0" name=""/>
        <dsp:cNvSpPr/>
      </dsp:nvSpPr>
      <dsp:spPr>
        <a:xfrm>
          <a:off x="1883001" y="4076457"/>
          <a:ext cx="4268829" cy="1630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41" tIns="172541" rIns="172541" bIns="17254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Validate the model against the testing dataset to assess its generalization capabilities.</a:t>
          </a:r>
        </a:p>
      </dsp:txBody>
      <dsp:txXfrm>
        <a:off x="1883001" y="4076457"/>
        <a:ext cx="4268829" cy="16303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2AAFE-5DEB-46E8-84D7-8A8CE7E183B3}">
      <dsp:nvSpPr>
        <dsp:cNvPr id="0" name=""/>
        <dsp:cNvSpPr/>
      </dsp:nvSpPr>
      <dsp:spPr>
        <a:xfrm>
          <a:off x="138073" y="175267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01896-C49C-43CF-9D76-86A717D2B9AD}">
      <dsp:nvSpPr>
        <dsp:cNvPr id="0" name=""/>
        <dsp:cNvSpPr/>
      </dsp:nvSpPr>
      <dsp:spPr>
        <a:xfrm>
          <a:off x="410566" y="447760"/>
          <a:ext cx="752600" cy="752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50961-1402-4A06-A3E0-9516238AADA6}">
      <dsp:nvSpPr>
        <dsp:cNvPr id="0" name=""/>
        <dsp:cNvSpPr/>
      </dsp:nvSpPr>
      <dsp:spPr>
        <a:xfrm>
          <a:off x="1713713" y="175267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Package the trained model and its dependencies into a deployable format.</a:t>
          </a:r>
        </a:p>
      </dsp:txBody>
      <dsp:txXfrm>
        <a:off x="1713713" y="175267"/>
        <a:ext cx="3058596" cy="1297586"/>
      </dsp:txXfrm>
    </dsp:sp>
    <dsp:sp modelId="{16BF36F6-879D-4742-AB64-86A88E0F5A12}">
      <dsp:nvSpPr>
        <dsp:cNvPr id="0" name=""/>
        <dsp:cNvSpPr/>
      </dsp:nvSpPr>
      <dsp:spPr>
        <a:xfrm>
          <a:off x="5305247" y="175267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6E034-1680-4432-97CE-24E4E910D4A3}">
      <dsp:nvSpPr>
        <dsp:cNvPr id="0" name=""/>
        <dsp:cNvSpPr/>
      </dsp:nvSpPr>
      <dsp:spPr>
        <a:xfrm>
          <a:off x="5577740" y="447760"/>
          <a:ext cx="752600" cy="752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83F85-FE44-4BE4-A491-2EB743A9B06E}">
      <dsp:nvSpPr>
        <dsp:cNvPr id="0" name=""/>
        <dsp:cNvSpPr/>
      </dsp:nvSpPr>
      <dsp:spPr>
        <a:xfrm>
          <a:off x="6880887" y="175267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 up infrastructure or cloud resources for hosting the model.</a:t>
          </a:r>
        </a:p>
      </dsp:txBody>
      <dsp:txXfrm>
        <a:off x="6880887" y="175267"/>
        <a:ext cx="3058596" cy="1297586"/>
      </dsp:txXfrm>
    </dsp:sp>
    <dsp:sp modelId="{BE33D407-2EF9-44C1-92FF-57267AA2B033}">
      <dsp:nvSpPr>
        <dsp:cNvPr id="0" name=""/>
        <dsp:cNvSpPr/>
      </dsp:nvSpPr>
      <dsp:spPr>
        <a:xfrm>
          <a:off x="138073" y="2076191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AF86-85AD-4019-A7C1-53B7FAAFCDC5}">
      <dsp:nvSpPr>
        <dsp:cNvPr id="0" name=""/>
        <dsp:cNvSpPr/>
      </dsp:nvSpPr>
      <dsp:spPr>
        <a:xfrm>
          <a:off x="410566" y="2348684"/>
          <a:ext cx="752600" cy="752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AE8A4-2729-4A93-BE68-C7F44427CD7D}">
      <dsp:nvSpPr>
        <dsp:cNvPr id="0" name=""/>
        <dsp:cNvSpPr/>
      </dsp:nvSpPr>
      <dsp:spPr>
        <a:xfrm>
          <a:off x="1713713" y="2076191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an API or service endpoint for the model to receive prediction requests.</a:t>
          </a:r>
        </a:p>
      </dsp:txBody>
      <dsp:txXfrm>
        <a:off x="1713713" y="2076191"/>
        <a:ext cx="3058596" cy="1297586"/>
      </dsp:txXfrm>
    </dsp:sp>
    <dsp:sp modelId="{D1836A92-8E96-4DB5-8B47-0484B629A7A0}">
      <dsp:nvSpPr>
        <dsp:cNvPr id="0" name=""/>
        <dsp:cNvSpPr/>
      </dsp:nvSpPr>
      <dsp:spPr>
        <a:xfrm>
          <a:off x="5305247" y="2076191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BEBF5-3D28-44CD-B818-2E0B12843FEE}">
      <dsp:nvSpPr>
        <dsp:cNvPr id="0" name=""/>
        <dsp:cNvSpPr/>
      </dsp:nvSpPr>
      <dsp:spPr>
        <a:xfrm>
          <a:off x="5577740" y="2348684"/>
          <a:ext cx="752600" cy="752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C5595-957D-4AAE-AB8C-B08D65DC9989}">
      <dsp:nvSpPr>
        <dsp:cNvPr id="0" name=""/>
        <dsp:cNvSpPr/>
      </dsp:nvSpPr>
      <dsp:spPr>
        <a:xfrm>
          <a:off x="6880887" y="2076191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 model versioning and ensure backward compatibility.</a:t>
          </a:r>
        </a:p>
      </dsp:txBody>
      <dsp:txXfrm>
        <a:off x="6880887" y="2076191"/>
        <a:ext cx="3058596" cy="1297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198A8-0274-BF48-BE6E-F4D10807E256}">
      <dsp:nvSpPr>
        <dsp:cNvPr id="0" name=""/>
        <dsp:cNvSpPr/>
      </dsp:nvSpPr>
      <dsp:spPr>
        <a:xfrm>
          <a:off x="2015511" y="1109"/>
          <a:ext cx="8062045" cy="11368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26" tIns="288748" rIns="156426" bIns="2887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 monitoring and logging systems to track the model's performance and behavior in production.</a:t>
          </a:r>
        </a:p>
      </dsp:txBody>
      <dsp:txXfrm>
        <a:off x="2015511" y="1109"/>
        <a:ext cx="8062045" cy="1136803"/>
      </dsp:txXfrm>
    </dsp:sp>
    <dsp:sp modelId="{4958E0D3-8F4E-BC4F-BC7D-D5D32DC0750C}">
      <dsp:nvSpPr>
        <dsp:cNvPr id="0" name=""/>
        <dsp:cNvSpPr/>
      </dsp:nvSpPr>
      <dsp:spPr>
        <a:xfrm>
          <a:off x="0" y="1109"/>
          <a:ext cx="2015511" cy="1136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54" tIns="112291" rIns="106654" bIns="1122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</a:t>
          </a:r>
        </a:p>
      </dsp:txBody>
      <dsp:txXfrm>
        <a:off x="0" y="1109"/>
        <a:ext cx="2015511" cy="1136803"/>
      </dsp:txXfrm>
    </dsp:sp>
    <dsp:sp modelId="{362A5C25-4EA9-8A4F-9D41-83CD2AF13A64}">
      <dsp:nvSpPr>
        <dsp:cNvPr id="0" name=""/>
        <dsp:cNvSpPr/>
      </dsp:nvSpPr>
      <dsp:spPr>
        <a:xfrm>
          <a:off x="2015511" y="1206120"/>
          <a:ext cx="8062045" cy="11368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26" tIns="288748" rIns="156426" bIns="2887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Continuously collect and analyze data on model predictions, accuracy, and any anomalies.</a:t>
          </a:r>
        </a:p>
      </dsp:txBody>
      <dsp:txXfrm>
        <a:off x="2015511" y="1206120"/>
        <a:ext cx="8062045" cy="1136803"/>
      </dsp:txXfrm>
    </dsp:sp>
    <dsp:sp modelId="{066485EB-BD1E-374A-B331-B2D6516947C0}">
      <dsp:nvSpPr>
        <dsp:cNvPr id="0" name=""/>
        <dsp:cNvSpPr/>
      </dsp:nvSpPr>
      <dsp:spPr>
        <a:xfrm>
          <a:off x="0" y="1206120"/>
          <a:ext cx="2015511" cy="1136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54" tIns="112291" rIns="106654" bIns="1122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Collect and analyze</a:t>
          </a:r>
        </a:p>
      </dsp:txBody>
      <dsp:txXfrm>
        <a:off x="0" y="1206120"/>
        <a:ext cx="2015511" cy="1136803"/>
      </dsp:txXfrm>
    </dsp:sp>
    <dsp:sp modelId="{35DFEC5E-E12D-3249-852F-411EE55409C0}">
      <dsp:nvSpPr>
        <dsp:cNvPr id="0" name=""/>
        <dsp:cNvSpPr/>
      </dsp:nvSpPr>
      <dsp:spPr>
        <a:xfrm>
          <a:off x="2015511" y="2411132"/>
          <a:ext cx="8062045" cy="11368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26" tIns="288748" rIns="156426" bIns="2887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 up alerts and notifications for detecting performance degradation or drift.</a:t>
          </a:r>
        </a:p>
      </dsp:txBody>
      <dsp:txXfrm>
        <a:off x="2015511" y="2411132"/>
        <a:ext cx="8062045" cy="1136803"/>
      </dsp:txXfrm>
    </dsp:sp>
    <dsp:sp modelId="{DD525D65-9DCE-FB4A-A52D-83EF5C729714}">
      <dsp:nvSpPr>
        <dsp:cNvPr id="0" name=""/>
        <dsp:cNvSpPr/>
      </dsp:nvSpPr>
      <dsp:spPr>
        <a:xfrm>
          <a:off x="0" y="2411132"/>
          <a:ext cx="2015511" cy="1136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54" tIns="112291" rIns="106654" bIns="1122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 up</a:t>
          </a:r>
        </a:p>
      </dsp:txBody>
      <dsp:txXfrm>
        <a:off x="0" y="2411132"/>
        <a:ext cx="2015511" cy="1136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E800-04E5-472D-A2C1-769FE6F1E6EB}">
      <dsp:nvSpPr>
        <dsp:cNvPr id="0" name=""/>
        <dsp:cNvSpPr/>
      </dsp:nvSpPr>
      <dsp:spPr>
        <a:xfrm>
          <a:off x="1226664" y="82138"/>
          <a:ext cx="1263913" cy="12639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7908C-F744-45AD-9C08-F6C0FB986167}">
      <dsp:nvSpPr>
        <dsp:cNvPr id="0" name=""/>
        <dsp:cNvSpPr/>
      </dsp:nvSpPr>
      <dsp:spPr>
        <a:xfrm>
          <a:off x="1496023" y="351497"/>
          <a:ext cx="725196" cy="725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DE3DF-8327-49DD-BB4E-99A9716B0E35}">
      <dsp:nvSpPr>
        <dsp:cNvPr id="0" name=""/>
        <dsp:cNvSpPr/>
      </dsp:nvSpPr>
      <dsp:spPr>
        <a:xfrm>
          <a:off x="822626" y="1739730"/>
          <a:ext cx="207198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Automate the deployment process using CI/CD pipelines.</a:t>
          </a:r>
        </a:p>
      </dsp:txBody>
      <dsp:txXfrm>
        <a:off x="822626" y="1739730"/>
        <a:ext cx="2071989" cy="855000"/>
      </dsp:txXfrm>
    </dsp:sp>
    <dsp:sp modelId="{0376F99F-DBFE-47D0-B1FB-A49AA6E17A25}">
      <dsp:nvSpPr>
        <dsp:cNvPr id="0" name=""/>
        <dsp:cNvSpPr/>
      </dsp:nvSpPr>
      <dsp:spPr>
        <a:xfrm>
          <a:off x="3661252" y="82138"/>
          <a:ext cx="1263913" cy="12639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BCEB7-84ED-4BD9-B5D1-97439F146F0D}">
      <dsp:nvSpPr>
        <dsp:cNvPr id="0" name=""/>
        <dsp:cNvSpPr/>
      </dsp:nvSpPr>
      <dsp:spPr>
        <a:xfrm>
          <a:off x="3930611" y="351497"/>
          <a:ext cx="725196" cy="725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B95F6-F0BE-4783-8E1F-BC37BA1A8146}">
      <dsp:nvSpPr>
        <dsp:cNvPr id="0" name=""/>
        <dsp:cNvSpPr/>
      </dsp:nvSpPr>
      <dsp:spPr>
        <a:xfrm>
          <a:off x="3257214" y="1739730"/>
          <a:ext cx="207198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Integrate the model deployment with version control and continuous integration systems.</a:t>
          </a:r>
        </a:p>
      </dsp:txBody>
      <dsp:txXfrm>
        <a:off x="3257214" y="1739730"/>
        <a:ext cx="2071989" cy="855000"/>
      </dsp:txXfrm>
    </dsp:sp>
    <dsp:sp modelId="{82B2AEF1-914D-41AE-A1E5-AE3CA45266EC}">
      <dsp:nvSpPr>
        <dsp:cNvPr id="0" name=""/>
        <dsp:cNvSpPr/>
      </dsp:nvSpPr>
      <dsp:spPr>
        <a:xfrm>
          <a:off x="1226664" y="3112727"/>
          <a:ext cx="1263913" cy="12639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DD892-726A-476B-A40B-4126900D6D55}">
      <dsp:nvSpPr>
        <dsp:cNvPr id="0" name=""/>
        <dsp:cNvSpPr/>
      </dsp:nvSpPr>
      <dsp:spPr>
        <a:xfrm>
          <a:off x="1496023" y="3382086"/>
          <a:ext cx="725196" cy="725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30530-EC78-4FB6-986E-AFCF4ADBAED6}">
      <dsp:nvSpPr>
        <dsp:cNvPr id="0" name=""/>
        <dsp:cNvSpPr/>
      </dsp:nvSpPr>
      <dsp:spPr>
        <a:xfrm>
          <a:off x="822626" y="4770319"/>
          <a:ext cx="207198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Trigger automated tests and validations before deploying new versions of the model.</a:t>
          </a:r>
        </a:p>
      </dsp:txBody>
      <dsp:txXfrm>
        <a:off x="822626" y="4770319"/>
        <a:ext cx="2071989" cy="855000"/>
      </dsp:txXfrm>
    </dsp:sp>
    <dsp:sp modelId="{54C5B009-B0E3-41E1-B904-6C0E9513CAF9}">
      <dsp:nvSpPr>
        <dsp:cNvPr id="0" name=""/>
        <dsp:cNvSpPr/>
      </dsp:nvSpPr>
      <dsp:spPr>
        <a:xfrm>
          <a:off x="3661252" y="3112727"/>
          <a:ext cx="1263913" cy="12639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03A0E-BD7B-49F7-AAE5-3A68B3B659D1}">
      <dsp:nvSpPr>
        <dsp:cNvPr id="0" name=""/>
        <dsp:cNvSpPr/>
      </dsp:nvSpPr>
      <dsp:spPr>
        <a:xfrm>
          <a:off x="3930611" y="3382086"/>
          <a:ext cx="725196" cy="725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324FC-103F-4892-A572-B7BC961DB742}">
      <dsp:nvSpPr>
        <dsp:cNvPr id="0" name=""/>
        <dsp:cNvSpPr/>
      </dsp:nvSpPr>
      <dsp:spPr>
        <a:xfrm>
          <a:off x="3257214" y="4770319"/>
          <a:ext cx="207198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Deploy new model versions to production with minimal downtime or disruption.</a:t>
          </a:r>
        </a:p>
      </dsp:txBody>
      <dsp:txXfrm>
        <a:off x="3257214" y="4770319"/>
        <a:ext cx="2071989" cy="855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C9E81-7D53-4B2A-B167-252C2ECD1D78}">
      <dsp:nvSpPr>
        <dsp:cNvPr id="0" name=""/>
        <dsp:cNvSpPr/>
      </dsp:nvSpPr>
      <dsp:spPr>
        <a:xfrm>
          <a:off x="1070206" y="600580"/>
          <a:ext cx="1275612" cy="1275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6AFA5-7141-4929-A117-D75893EF8496}">
      <dsp:nvSpPr>
        <dsp:cNvPr id="0" name=""/>
        <dsp:cNvSpPr/>
      </dsp:nvSpPr>
      <dsp:spPr>
        <a:xfrm>
          <a:off x="290665" y="2228464"/>
          <a:ext cx="28346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Gather feedback from users, stakeholders, or monitoring systems.</a:t>
          </a:r>
        </a:p>
      </dsp:txBody>
      <dsp:txXfrm>
        <a:off x="290665" y="2228464"/>
        <a:ext cx="2834694" cy="720000"/>
      </dsp:txXfrm>
    </dsp:sp>
    <dsp:sp modelId="{3FB0FE36-6EE0-41AF-A57D-D67180E5D048}">
      <dsp:nvSpPr>
        <dsp:cNvPr id="0" name=""/>
        <dsp:cNvSpPr/>
      </dsp:nvSpPr>
      <dsp:spPr>
        <a:xfrm>
          <a:off x="4400972" y="600580"/>
          <a:ext cx="1275612" cy="1275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C992B-120F-42C8-8E37-15B61DCB768C}">
      <dsp:nvSpPr>
        <dsp:cNvPr id="0" name=""/>
        <dsp:cNvSpPr/>
      </dsp:nvSpPr>
      <dsp:spPr>
        <a:xfrm>
          <a:off x="3621431" y="2228464"/>
          <a:ext cx="28346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Incorporate feedback to improve the model's performance and address any issues.</a:t>
          </a:r>
        </a:p>
      </dsp:txBody>
      <dsp:txXfrm>
        <a:off x="3621431" y="2228464"/>
        <a:ext cx="2834694" cy="720000"/>
      </dsp:txXfrm>
    </dsp:sp>
    <dsp:sp modelId="{76AB42F3-CE75-48CC-B45C-53EC8AF5DED1}">
      <dsp:nvSpPr>
        <dsp:cNvPr id="0" name=""/>
        <dsp:cNvSpPr/>
      </dsp:nvSpPr>
      <dsp:spPr>
        <a:xfrm>
          <a:off x="7731738" y="600580"/>
          <a:ext cx="1275612" cy="12756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EC012-B173-4A54-93BF-1EBE709C084B}">
      <dsp:nvSpPr>
        <dsp:cNvPr id="0" name=""/>
        <dsp:cNvSpPr/>
      </dsp:nvSpPr>
      <dsp:spPr>
        <a:xfrm>
          <a:off x="6952197" y="2228464"/>
          <a:ext cx="28346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Iterate on the model development and deployment process based on lessons learned.</a:t>
          </a:r>
        </a:p>
      </dsp:txBody>
      <dsp:txXfrm>
        <a:off x="6952197" y="2228464"/>
        <a:ext cx="283469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51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08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675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93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184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8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134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0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03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13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7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None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8EA4E-6E04-18BC-D49F-F0BE89D2C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86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3DC008-2E45-B056-EDB4-997B0BDE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ML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D89C3-A9C7-2B13-0945-6EB29CAD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Ramesh Sannareddy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31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BFAA3-EA94-76A4-1A8E-64186DFC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/>
              <a:t>Continuous Integration and Deployment (CI/CD)</a:t>
            </a:r>
            <a:endParaRPr lang="en-US" dirty="0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A54F634-8C89-D8E6-997E-9B09C3CFB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439342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11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12FB-B1A7-B8BB-6EFF-E448032A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 and Iteration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038183E-6541-677C-893F-A25AA105CA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41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Freeform: Shape 110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9" name="Freeform: Shape 11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2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2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2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129" name="Rectangle 11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31" name="Freeform: Shape 113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3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3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3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8" name="Picture 4" descr="MLOps - Wikipedia">
            <a:extLst>
              <a:ext uri="{FF2B5EF4-FFF2-40B4-BE49-F238E27FC236}">
                <a16:creationId xmlns:a16="http://schemas.microsoft.com/office/drawing/2014/main" id="{51C5A49B-D7A5-039B-A235-ED115D780C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4872" y="1358990"/>
            <a:ext cx="5677184" cy="407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1" name="Freeform: Shape 114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985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6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C387374F-F6AC-498C-A0BC-3B6AE9F7D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050" name="Picture 2" descr="MLOps Explained - A Complete Introduction | Arrikto">
            <a:extLst>
              <a:ext uri="{FF2B5EF4-FFF2-40B4-BE49-F238E27FC236}">
                <a16:creationId xmlns:a16="http://schemas.microsoft.com/office/drawing/2014/main" id="{E06B1CC6-09A5-24FF-A09B-4D2CFD7F2D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0" r="80" b="-3"/>
          <a:stretch/>
        </p:blipFill>
        <p:spPr bwMode="auto">
          <a:xfrm>
            <a:off x="530973" y="518898"/>
            <a:ext cx="11129649" cy="583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DED9E-5917-5B90-D0F4-9C5A289B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ML Ops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D1873C-E05C-9F76-1A6F-20D6F62B0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635974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24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5A5D2-B537-8657-52E9-FF9E1A15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Data Collection and Preparation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E0047-0241-1A72-AE2F-07D3330CA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207319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25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8B753-D0AC-7C38-E7A0-2837A22D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Model Development and Training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1C2C21-C756-61EE-F706-C0C0D8A46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834230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94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0EC09-0FEC-F48F-3F81-694E1531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Model Evaluation and Validation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24241B-6F61-9BA5-537D-27912113B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075251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66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56E4-0DB8-266B-D16B-DA77A131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BCD79AF-2460-89D6-C699-9F152F1E2E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2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8D6-C547-C893-F168-3B5A9DAC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6F480C-325D-369B-76DC-7057C22083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8067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1201B"/>
      </a:dk2>
      <a:lt2>
        <a:srgbClr val="F2F0F3"/>
      </a:lt2>
      <a:accent1>
        <a:srgbClr val="7CAD44"/>
      </a:accent1>
      <a:accent2>
        <a:srgbClr val="A1A737"/>
      </a:accent2>
      <a:accent3>
        <a:srgbClr val="C3984D"/>
      </a:accent3>
      <a:accent4>
        <a:srgbClr val="B1553B"/>
      </a:accent4>
      <a:accent5>
        <a:srgbClr val="C34D64"/>
      </a:accent5>
      <a:accent6>
        <a:srgbClr val="B13B83"/>
      </a:accent6>
      <a:hlink>
        <a:srgbClr val="C04347"/>
      </a:hlink>
      <a:folHlink>
        <a:srgbClr val="7F7F7F"/>
      </a:folHlink>
    </a:clrScheme>
    <a:fontScheme name="Custom 36">
      <a:majorFont>
        <a:latin typeface="Yu Gothic Medium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354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Yu Gothic Medium</vt:lpstr>
      <vt:lpstr>Arial</vt:lpstr>
      <vt:lpstr>Avenir Next LT Pro Light</vt:lpstr>
      <vt:lpstr>RocaVTI</vt:lpstr>
      <vt:lpstr>ML Ops</vt:lpstr>
      <vt:lpstr>PowerPoint Presentation</vt:lpstr>
      <vt:lpstr>PowerPoint Presentation</vt:lpstr>
      <vt:lpstr>ML Ops</vt:lpstr>
      <vt:lpstr>Data Collection and Preparation</vt:lpstr>
      <vt:lpstr>Model Development and Training</vt:lpstr>
      <vt:lpstr>Model Evaluation and Validation</vt:lpstr>
      <vt:lpstr>Model Deployment</vt:lpstr>
      <vt:lpstr>Monitoring and Management</vt:lpstr>
      <vt:lpstr>Continuous Integration and Deployment (CI/CD)</vt:lpstr>
      <vt:lpstr>Feedback Loop and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Ops</dc:title>
  <dc:creator>Ramesh Sannareddy</dc:creator>
  <cp:lastModifiedBy>Ramesh Sannareddy</cp:lastModifiedBy>
  <cp:revision>1</cp:revision>
  <dcterms:created xsi:type="dcterms:W3CDTF">2023-06-21T02:49:47Z</dcterms:created>
  <dcterms:modified xsi:type="dcterms:W3CDTF">2023-06-21T03:09:13Z</dcterms:modified>
</cp:coreProperties>
</file>