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ritishAirways_169361363166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430FA5-D29B-4D57-956E-C23411A220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British Airways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42E992-8393-4EE8-9874-BAABF448FB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9/2/2023 12:19:14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A6D6C7B-C4E5-40E6-92AF-F9812F91E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90"/>
            <a:ext cx="12192000" cy="60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2023-09-02T00:19:15Z</dcterms:created>
  <dcterms:modified xsi:type="dcterms:W3CDTF">2023-09-02T00:19:15Z</dcterms:modified>
</cp:coreProperties>
</file>