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73" r:id="rId5"/>
    <p:sldId id="262" r:id="rId6"/>
    <p:sldId id="275" r:id="rId7"/>
    <p:sldId id="263" r:id="rId8"/>
    <p:sldId id="265" r:id="rId9"/>
    <p:sldId id="267" r:id="rId10"/>
    <p:sldId id="274" r:id="rId11"/>
    <p:sldId id="272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76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355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3ABA-73AC-4A44-88B2-09848333D707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EB00-CDE3-4AC4-B93D-2907977CB1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804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3ABA-73AC-4A44-88B2-09848333D707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EB00-CDE3-4AC4-B93D-2907977CB1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934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3ABA-73AC-4A44-88B2-09848333D707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EB00-CDE3-4AC4-B93D-2907977CB1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9739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3ABA-73AC-4A44-88B2-09848333D707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EB00-CDE3-4AC4-B93D-2907977CB1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87324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3ABA-73AC-4A44-88B2-09848333D707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EB00-CDE3-4AC4-B93D-2907977CB1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6722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3ABA-73AC-4A44-88B2-09848333D707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EB00-CDE3-4AC4-B93D-2907977CB1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276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3ABA-73AC-4A44-88B2-09848333D707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EB00-CDE3-4AC4-B93D-2907977CB1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82869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3ABA-73AC-4A44-88B2-09848333D707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EB00-CDE3-4AC4-B93D-2907977CB1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5684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3ABA-73AC-4A44-88B2-09848333D707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EB00-CDE3-4AC4-B93D-2907977CB1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8014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3ABA-73AC-4A44-88B2-09848333D707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EB00-CDE3-4AC4-B93D-2907977CB1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838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3ABA-73AC-4A44-88B2-09848333D707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EB00-CDE3-4AC4-B93D-2907977CB1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2547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A3ABA-73AC-4A44-88B2-09848333D707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AEB00-CDE3-4AC4-B93D-2907977CB1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2252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Robotics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5691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573" y="218476"/>
            <a:ext cx="10515600" cy="1092739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2204"/>
            <a:ext cx="10515600" cy="4934759"/>
          </a:xfrm>
        </p:spPr>
        <p:txBody>
          <a:bodyPr/>
          <a:lstStyle/>
          <a:p>
            <a:r>
              <a:rPr lang="en-US" b="1" dirty="0" smtClean="0"/>
              <a:t>GRID</a:t>
            </a:r>
            <a:r>
              <a:rPr lang="en-US" dirty="0" smtClean="0"/>
              <a:t>- follower algorithm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9403" y="1682151"/>
            <a:ext cx="8421212" cy="5175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854044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ANY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9600" dirty="0" smtClean="0"/>
              <a:t>?</a:t>
            </a:r>
          </a:p>
        </p:txBody>
      </p:sp>
    </p:spTree>
    <p:extLst>
      <p:ext uri="{BB962C8B-B14F-4D97-AF65-F5344CB8AC3E}">
        <p14:creationId xmlns="" xmlns:p14="http://schemas.microsoft.com/office/powerpoint/2010/main" val="235516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7200" dirty="0" smtClean="0"/>
          </a:p>
          <a:p>
            <a:pPr marL="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            THANK YOU</a:t>
            </a:r>
            <a:endParaRPr lang="en-US" sz="7200" dirty="0"/>
          </a:p>
        </p:txBody>
      </p:sp>
    </p:spTree>
    <p:extLst>
      <p:ext uri="{BB962C8B-B14F-4D97-AF65-F5344CB8AC3E}">
        <p14:creationId xmlns="" xmlns:p14="http://schemas.microsoft.com/office/powerpoint/2010/main" val="251624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</a:t>
            </a:r>
          </a:p>
          <a:p>
            <a:r>
              <a:rPr lang="en-US" dirty="0" smtClean="0"/>
              <a:t>To identify the </a:t>
            </a:r>
            <a:r>
              <a:rPr lang="en-US" b="1" dirty="0" smtClean="0"/>
              <a:t>defected</a:t>
            </a:r>
            <a:r>
              <a:rPr lang="en-US" dirty="0" smtClean="0"/>
              <a:t> and </a:t>
            </a:r>
            <a:r>
              <a:rPr lang="en-US" b="1" dirty="0" smtClean="0"/>
              <a:t>non defected</a:t>
            </a:r>
            <a:r>
              <a:rPr lang="en-US" dirty="0" smtClean="0"/>
              <a:t> objects </a:t>
            </a:r>
          </a:p>
          <a:p>
            <a:r>
              <a:rPr lang="en-US" dirty="0" smtClean="0"/>
              <a:t>To </a:t>
            </a:r>
            <a:r>
              <a:rPr lang="en-US" dirty="0" smtClean="0"/>
              <a:t>pick </a:t>
            </a:r>
            <a:r>
              <a:rPr lang="en-US" dirty="0" smtClean="0"/>
              <a:t>the objects place defected in </a:t>
            </a:r>
            <a:r>
              <a:rPr lang="en-US" b="1" dirty="0" smtClean="0"/>
              <a:t>rejected lot </a:t>
            </a:r>
          </a:p>
          <a:p>
            <a:r>
              <a:rPr lang="en-US" dirty="0" smtClean="0"/>
              <a:t>And place non defected in </a:t>
            </a:r>
            <a:r>
              <a:rPr lang="en-US" b="1" dirty="0" smtClean="0"/>
              <a:t>warehouse</a:t>
            </a:r>
          </a:p>
          <a:p>
            <a:r>
              <a:rPr lang="en-US" dirty="0" smtClean="0"/>
              <a:t>Fully</a:t>
            </a:r>
            <a:r>
              <a:rPr lang="en-US" b="1" dirty="0" smtClean="0"/>
              <a:t> Automated 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</a:t>
            </a:r>
          </a:p>
          <a:p>
            <a:pPr marL="0" indent="0">
              <a:buNone/>
            </a:pPr>
            <a:r>
              <a:rPr lang="en-US" dirty="0" smtClean="0"/>
              <a:t>            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8544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ARDUINO MEGA</a:t>
            </a:r>
          </a:p>
          <a:p>
            <a:r>
              <a:rPr lang="en-US" sz="2400" dirty="0" smtClean="0"/>
              <a:t>Digital </a:t>
            </a:r>
            <a:r>
              <a:rPr lang="en-US" sz="2400" dirty="0" smtClean="0"/>
              <a:t>i/o 54pins</a:t>
            </a:r>
          </a:p>
          <a:p>
            <a:r>
              <a:rPr lang="en-US" sz="2400" dirty="0" smtClean="0"/>
              <a:t>Analog 16pins</a:t>
            </a:r>
          </a:p>
          <a:p>
            <a:r>
              <a:rPr lang="en-US" sz="2400" dirty="0" smtClean="0"/>
              <a:t>Current rate i/o pins </a:t>
            </a:r>
            <a:r>
              <a:rPr lang="en-US" sz="2400" dirty="0" smtClean="0"/>
              <a:t>40mA</a:t>
            </a:r>
          </a:p>
          <a:p>
            <a:pPr>
              <a:buNone/>
            </a:pPr>
            <a:r>
              <a:rPr lang="en-US" sz="2400" b="1" dirty="0" smtClean="0"/>
              <a:t>LINE FOLLOWER CHASSIS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dimension </a:t>
            </a:r>
            <a:r>
              <a:rPr lang="en-US" sz="2400" b="1" dirty="0" smtClean="0"/>
              <a:t>160 x 140 mm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864" y="1554656"/>
            <a:ext cx="6519887" cy="48932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3662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SERVO MOTOR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7693"/>
            <a:ext cx="3956222" cy="4351338"/>
          </a:xfrm>
        </p:spPr>
      </p:pic>
      <p:sp>
        <p:nvSpPr>
          <p:cNvPr id="6" name="TextBox 5"/>
          <p:cNvSpPr txBox="1"/>
          <p:nvPr/>
        </p:nvSpPr>
        <p:spPr>
          <a:xfrm>
            <a:off x="6386384" y="1314493"/>
            <a:ext cx="496741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PURPOSE: </a:t>
            </a:r>
            <a:r>
              <a:rPr lang="en-US" sz="2400" dirty="0" smtClean="0"/>
              <a:t>Positioning Gripper</a:t>
            </a:r>
            <a:endParaRPr lang="en-US" sz="2400" dirty="0" smtClean="0"/>
          </a:p>
          <a:p>
            <a:r>
              <a:rPr lang="en-US" sz="2400" b="1" dirty="0" smtClean="0"/>
              <a:t>SPECS:</a:t>
            </a:r>
          </a:p>
          <a:p>
            <a:r>
              <a:rPr lang="en-US" sz="2400" b="1" dirty="0" smtClean="0"/>
              <a:t>SERVO MG995</a:t>
            </a:r>
          </a:p>
          <a:p>
            <a:r>
              <a:rPr lang="en-US" sz="2400" dirty="0" smtClean="0"/>
              <a:t>STALL TORQUE:  4.8v – 9.4 kg-cm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  6.0v – 11.0 kg-cm</a:t>
            </a:r>
          </a:p>
          <a:p>
            <a:r>
              <a:rPr lang="en-US" sz="2400" dirty="0" smtClean="0"/>
              <a:t>Speed               :  0.2sec/60deg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  0.16sec/60deg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0168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4128"/>
            <a:ext cx="10515600" cy="4632835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Servo Gripper</a:t>
            </a:r>
            <a:endParaRPr lang="en-US" sz="2400" b="1" dirty="0"/>
          </a:p>
        </p:txBody>
      </p:sp>
      <p:pic>
        <p:nvPicPr>
          <p:cNvPr id="4" name="Picture 3" descr="claw3-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53" y="2225614"/>
            <a:ext cx="3847380" cy="34246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8658" y="1949568"/>
            <a:ext cx="46323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PURPOSE: </a:t>
            </a:r>
            <a:r>
              <a:rPr lang="en-IN" sz="2400" dirty="0" smtClean="0"/>
              <a:t>H</a:t>
            </a:r>
            <a:r>
              <a:rPr lang="en-IN" sz="2400" dirty="0" smtClean="0"/>
              <a:t>old objects</a:t>
            </a:r>
          </a:p>
          <a:p>
            <a:r>
              <a:rPr lang="en-IN" sz="2400" b="1" dirty="0" smtClean="0"/>
              <a:t>SPEC:  </a:t>
            </a:r>
            <a:r>
              <a:rPr lang="en-IN" sz="2400" dirty="0" smtClean="0"/>
              <a:t>Max Opening range </a:t>
            </a:r>
            <a:r>
              <a:rPr lang="en-IN" sz="2400" b="1" dirty="0" smtClean="0"/>
              <a:t>70mm</a:t>
            </a:r>
            <a:r>
              <a:rPr lang="en-IN" sz="2400" dirty="0" smtClean="0"/>
              <a:t> 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57139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GEARED motor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26558" y="1800911"/>
            <a:ext cx="4351338" cy="4351338"/>
          </a:xfrm>
        </p:spPr>
      </p:pic>
      <p:sp>
        <p:nvSpPr>
          <p:cNvPr id="5" name="TextBox 4"/>
          <p:cNvSpPr txBox="1"/>
          <p:nvPr/>
        </p:nvSpPr>
        <p:spPr>
          <a:xfrm>
            <a:off x="6858000" y="1915297"/>
            <a:ext cx="449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SPECS:</a:t>
            </a:r>
          </a:p>
          <a:p>
            <a:r>
              <a:rPr lang="en-US" sz="2400" dirty="0" smtClean="0"/>
              <a:t>Speed = 500RPM, </a:t>
            </a:r>
          </a:p>
          <a:p>
            <a:r>
              <a:rPr lang="en-US" sz="2400" dirty="0" smtClean="0"/>
              <a:t>Vs=12V  ,</a:t>
            </a:r>
          </a:p>
          <a:p>
            <a:r>
              <a:rPr lang="en-US" sz="2400" dirty="0" smtClean="0"/>
              <a:t>No-load </a:t>
            </a:r>
            <a:r>
              <a:rPr lang="en-US" sz="2400" dirty="0"/>
              <a:t>current = 60 mA(Max), </a:t>
            </a:r>
            <a:endParaRPr lang="en-US" sz="2400" dirty="0" smtClean="0"/>
          </a:p>
          <a:p>
            <a:r>
              <a:rPr lang="en-US" sz="2400" dirty="0" smtClean="0"/>
              <a:t>Load </a:t>
            </a:r>
            <a:r>
              <a:rPr lang="en-US" sz="2400" dirty="0"/>
              <a:t>current = 300 mA(Max</a:t>
            </a:r>
            <a:r>
              <a:rPr lang="en-US" sz="2400" dirty="0" smtClean="0"/>
              <a:t>) </a:t>
            </a:r>
          </a:p>
          <a:p>
            <a:r>
              <a:rPr lang="en-US" sz="2400" b="1" dirty="0" smtClean="0"/>
              <a:t>High </a:t>
            </a:r>
            <a:r>
              <a:rPr lang="en-US" sz="2400" b="1" dirty="0" smtClean="0"/>
              <a:t>friction wheels</a:t>
            </a:r>
          </a:p>
          <a:p>
            <a:r>
              <a:rPr lang="en-US" sz="2400" b="1" dirty="0" smtClean="0"/>
              <a:t>BATTERY:</a:t>
            </a:r>
            <a:endParaRPr lang="en-US" sz="2400" b="1" dirty="0" smtClean="0"/>
          </a:p>
          <a:p>
            <a:r>
              <a:rPr lang="en-US" sz="2400" dirty="0" smtClean="0"/>
              <a:t>V LI-ion rechargeable battery is used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015687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MOTORS DRIVES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PURPOSE: </a:t>
            </a:r>
            <a:r>
              <a:rPr lang="en-US" sz="2400" b="1" dirty="0" smtClean="0"/>
              <a:t> </a:t>
            </a:r>
            <a:r>
              <a:rPr lang="en-US" sz="2400" dirty="0" smtClean="0"/>
              <a:t>T</a:t>
            </a:r>
            <a:r>
              <a:rPr lang="en-US" sz="2400" dirty="0" smtClean="0"/>
              <a:t>o drive motors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SPECS</a:t>
            </a:r>
            <a:r>
              <a:rPr lang="en-US" sz="2400" b="1" dirty="0" smtClean="0"/>
              <a:t>:</a:t>
            </a:r>
          </a:p>
          <a:p>
            <a:pPr marL="0" indent="0">
              <a:buNone/>
            </a:pPr>
            <a:r>
              <a:rPr lang="en-US" sz="2400" b="1" dirty="0" smtClean="0"/>
              <a:t>4H-BRIDGE MOTOR DRIVER: </a:t>
            </a:r>
          </a:p>
          <a:p>
            <a:r>
              <a:rPr lang="en-US" sz="2400" dirty="0" smtClean="0"/>
              <a:t>2 servo drive with no jitters</a:t>
            </a:r>
          </a:p>
          <a:p>
            <a:r>
              <a:rPr lang="en-US" sz="2400" dirty="0" smtClean="0"/>
              <a:t>4 dc motor drive with</a:t>
            </a:r>
            <a:r>
              <a:rPr lang="en-US" sz="2400" dirty="0"/>
              <a:t> </a:t>
            </a:r>
            <a:r>
              <a:rPr lang="en-US" sz="2400" dirty="0" smtClean="0"/>
              <a:t>current rate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of 0.6A – 1.2 A(PEAK)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102" y="914400"/>
            <a:ext cx="5585254" cy="55852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8943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SENSOR &amp; ULTRASONIC SENSOR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113" y="1806811"/>
            <a:ext cx="3626727" cy="1962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278" y="4051788"/>
            <a:ext cx="2591916" cy="19802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27800" y="2184400"/>
            <a:ext cx="46609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IR:</a:t>
            </a:r>
          </a:p>
          <a:p>
            <a:r>
              <a:rPr lang="en-US" sz="2400" b="1" dirty="0" smtClean="0"/>
              <a:t>PURPOSE: </a:t>
            </a:r>
            <a:r>
              <a:rPr lang="en-US" sz="2400" dirty="0" smtClean="0"/>
              <a:t>Follow the line </a:t>
            </a:r>
          </a:p>
          <a:p>
            <a:r>
              <a:rPr lang="en-US" sz="2400" b="1" dirty="0" smtClean="0"/>
              <a:t>HC – SR04</a:t>
            </a:r>
          </a:p>
          <a:p>
            <a:r>
              <a:rPr lang="en-US" sz="2400" b="1" dirty="0" smtClean="0"/>
              <a:t>PURPOSE</a:t>
            </a:r>
            <a:r>
              <a:rPr lang="en-US" sz="2400" b="1" dirty="0" smtClean="0"/>
              <a:t>: </a:t>
            </a:r>
            <a:r>
              <a:rPr lang="en-US" sz="2400" dirty="0" smtClean="0"/>
              <a:t>Detect the objects</a:t>
            </a:r>
            <a:endParaRPr lang="en-US" sz="2400" dirty="0" smtClean="0"/>
          </a:p>
          <a:p>
            <a:r>
              <a:rPr lang="en-US" sz="2400" b="1" dirty="0" smtClean="0"/>
              <a:t>SPECS</a:t>
            </a:r>
            <a:r>
              <a:rPr lang="en-US" sz="2400" b="1" dirty="0" smtClean="0"/>
              <a:t>:</a:t>
            </a:r>
          </a:p>
          <a:p>
            <a:r>
              <a:rPr lang="en-US" sz="2400" dirty="0" smtClean="0"/>
              <a:t>Working current rating </a:t>
            </a:r>
            <a:r>
              <a:rPr lang="en-US" sz="2400" dirty="0" smtClean="0"/>
              <a:t>: 15mA</a:t>
            </a:r>
          </a:p>
          <a:p>
            <a:r>
              <a:rPr lang="en-US" sz="2400" dirty="0" smtClean="0"/>
              <a:t>Max range : 4 cm</a:t>
            </a:r>
          </a:p>
          <a:p>
            <a:r>
              <a:rPr lang="en-US" sz="2400" dirty="0" smtClean="0"/>
              <a:t>Min range : 2 cm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259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SENSOR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58" y="2355786"/>
            <a:ext cx="3810000" cy="2895600"/>
          </a:xfrm>
        </p:spPr>
      </p:pic>
      <p:sp>
        <p:nvSpPr>
          <p:cNvPr id="3" name="TextBox 2"/>
          <p:cNvSpPr txBox="1"/>
          <p:nvPr/>
        </p:nvSpPr>
        <p:spPr>
          <a:xfrm>
            <a:off x="6685005" y="1853514"/>
            <a:ext cx="4201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TCS </a:t>
            </a:r>
            <a:r>
              <a:rPr lang="en-US" sz="2400" b="1" dirty="0" smtClean="0"/>
              <a:t>230</a:t>
            </a:r>
          </a:p>
          <a:p>
            <a:r>
              <a:rPr lang="en-US" sz="2400" b="1" dirty="0" smtClean="0"/>
              <a:t>PURPOSE:</a:t>
            </a:r>
            <a:r>
              <a:rPr lang="en-US" sz="2400" dirty="0" smtClean="0"/>
              <a:t> check whether object is defected or not</a:t>
            </a:r>
            <a:endParaRPr 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87728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222</Words>
  <Application>Microsoft Office PowerPoint</Application>
  <PresentationFormat>Custom</PresentationFormat>
  <Paragraphs>66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Mobile Robotics</vt:lpstr>
      <vt:lpstr>OBJECTIVE</vt:lpstr>
      <vt:lpstr>MICROCONTROLLER</vt:lpstr>
      <vt:lpstr>DC SERVO MOTOR</vt:lpstr>
      <vt:lpstr>GRIPPER</vt:lpstr>
      <vt:lpstr>DC GEARED motor </vt:lpstr>
      <vt:lpstr>MOTORS DRIVES</vt:lpstr>
      <vt:lpstr>IR SENSOR &amp; ULTRASONIC SENSOR</vt:lpstr>
      <vt:lpstr>COLOR SENSOR</vt:lpstr>
      <vt:lpstr>ALGORITHM</vt:lpstr>
      <vt:lpstr>ANY QUERIES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Karthikeyan S</dc:creator>
  <cp:lastModifiedBy>BEATS</cp:lastModifiedBy>
  <cp:revision>38</cp:revision>
  <dcterms:created xsi:type="dcterms:W3CDTF">2016-08-31T04:25:02Z</dcterms:created>
  <dcterms:modified xsi:type="dcterms:W3CDTF">2016-08-31T17:36:25Z</dcterms:modified>
</cp:coreProperties>
</file>