
<file path=[Content_Types].xml><?xml version="1.0" encoding="utf-8"?>
<Types xmlns="http://schemas.openxmlformats.org/package/2006/content-types"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75" r:id="rId6"/>
    <p:sldId id="273" r:id="rId7"/>
    <p:sldId id="262" r:id="rId8"/>
    <p:sldId id="265" r:id="rId9"/>
    <p:sldId id="267" r:id="rId10"/>
    <p:sldId id="274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2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3ABA-73AC-4A44-88B2-09848333D70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EB00-CDE3-4AC4-B93D-2907977CB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51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7200" dirty="0" smtClean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   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162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</a:t>
            </a:r>
          </a:p>
          <a:p>
            <a:r>
              <a:rPr lang="en-US" dirty="0" smtClean="0"/>
              <a:t>To identify the defected and non defected objects </a:t>
            </a:r>
          </a:p>
          <a:p>
            <a:r>
              <a:rPr lang="en-US" dirty="0" smtClean="0"/>
              <a:t>To pick up the objects place defected in rejected lot </a:t>
            </a:r>
          </a:p>
          <a:p>
            <a:r>
              <a:rPr lang="en-US" dirty="0" smtClean="0"/>
              <a:t>And place non defected in warehouse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i/o 54pins</a:t>
            </a:r>
          </a:p>
          <a:p>
            <a:r>
              <a:rPr lang="en-US" dirty="0" smtClean="0"/>
              <a:t>Analog 16pins</a:t>
            </a:r>
          </a:p>
          <a:p>
            <a:r>
              <a:rPr lang="en-US" dirty="0" smtClean="0"/>
              <a:t>Current rate i/o pins 40mA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64" y="1554656"/>
            <a:ext cx="6519887" cy="48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SPECS:</a:t>
            </a:r>
          </a:p>
          <a:p>
            <a:pPr marL="0" indent="0">
              <a:buNone/>
            </a:pPr>
            <a:r>
              <a:rPr lang="en-US" dirty="0" smtClean="0"/>
              <a:t>4H-BRIDGE MOTOR DRIVER: </a:t>
            </a:r>
          </a:p>
          <a:p>
            <a:r>
              <a:rPr lang="en-US" dirty="0" smtClean="0"/>
              <a:t>2 servo drive with no jitters</a:t>
            </a:r>
          </a:p>
          <a:p>
            <a:r>
              <a:rPr lang="en-US" dirty="0" smtClean="0"/>
              <a:t>4 dc motor drive with</a:t>
            </a:r>
            <a:r>
              <a:rPr lang="en-US" dirty="0"/>
              <a:t> </a:t>
            </a:r>
            <a:r>
              <a:rPr lang="en-US" dirty="0" smtClean="0"/>
              <a:t>current rate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of 0.6A – 1.2 A(PEAK)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02" y="914400"/>
            <a:ext cx="5585254" cy="55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GEARED motor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58" y="1800911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858000" y="1915297"/>
            <a:ext cx="449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SPECS:</a:t>
            </a:r>
          </a:p>
          <a:p>
            <a:r>
              <a:rPr lang="en-US" dirty="0" smtClean="0"/>
              <a:t>Speed = 500RPM, </a:t>
            </a:r>
          </a:p>
          <a:p>
            <a:r>
              <a:rPr lang="en-US" dirty="0" smtClean="0"/>
              <a:t>Vs=12V  ,</a:t>
            </a:r>
          </a:p>
          <a:p>
            <a:r>
              <a:rPr lang="en-US" dirty="0" smtClean="0"/>
              <a:t>No-load </a:t>
            </a:r>
            <a:r>
              <a:rPr lang="en-US" dirty="0"/>
              <a:t>current = 60 mA(Max),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current = 300 mA(Max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High friction wheels</a:t>
            </a:r>
          </a:p>
          <a:p>
            <a:endParaRPr lang="en-US" dirty="0" smtClean="0"/>
          </a:p>
          <a:p>
            <a:r>
              <a:rPr lang="en-US" dirty="0" smtClean="0"/>
              <a:t>V LI-ion rechargeable battery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SERVO MOTOR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693"/>
            <a:ext cx="3956222" cy="4351338"/>
          </a:xfrm>
        </p:spPr>
      </p:pic>
      <p:sp>
        <p:nvSpPr>
          <p:cNvPr id="6" name="TextBox 5"/>
          <p:cNvSpPr txBox="1"/>
          <p:nvPr/>
        </p:nvSpPr>
        <p:spPr>
          <a:xfrm>
            <a:off x="6386384" y="1314493"/>
            <a:ext cx="4967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SPECS:</a:t>
            </a:r>
          </a:p>
          <a:p>
            <a:r>
              <a:rPr lang="en-US" sz="2400" b="1" dirty="0" smtClean="0"/>
              <a:t>SERVO MG995</a:t>
            </a:r>
          </a:p>
          <a:p>
            <a:r>
              <a:rPr lang="en-US" sz="2400" dirty="0" smtClean="0"/>
              <a:t>STALL TORQUE:  4.8v – 9.4 kg-cm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6.0v – 11.0 kg-cm</a:t>
            </a:r>
          </a:p>
          <a:p>
            <a:r>
              <a:rPr lang="en-US" sz="2400" dirty="0" smtClean="0"/>
              <a:t>Speed               :  0.2sec/60deg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0.16sec/60deg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Servo Gripper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SENSOR &amp; ULTRASONIC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13" y="1806811"/>
            <a:ext cx="3626727" cy="196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78" y="4051788"/>
            <a:ext cx="2591916" cy="1980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7800" y="2184400"/>
            <a:ext cx="4660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SPECS:</a:t>
            </a:r>
          </a:p>
          <a:p>
            <a:r>
              <a:rPr lang="en-US" sz="2400" b="1" dirty="0" smtClean="0"/>
              <a:t>HC – SR04</a:t>
            </a:r>
          </a:p>
          <a:p>
            <a:r>
              <a:rPr lang="en-US" sz="2400" dirty="0" smtClean="0"/>
              <a:t>Working current : 15mA</a:t>
            </a:r>
          </a:p>
          <a:p>
            <a:r>
              <a:rPr lang="en-US" sz="2400" dirty="0" smtClean="0"/>
              <a:t>Max range : 4 cm</a:t>
            </a:r>
          </a:p>
          <a:p>
            <a:r>
              <a:rPr lang="en-US" sz="2400" dirty="0" smtClean="0"/>
              <a:t>Min range : 2 cm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8" y="2355786"/>
            <a:ext cx="3810000" cy="2895600"/>
          </a:xfrm>
        </p:spPr>
      </p:pic>
      <p:sp>
        <p:nvSpPr>
          <p:cNvPr id="3" name="TextBox 2"/>
          <p:cNvSpPr txBox="1"/>
          <p:nvPr/>
        </p:nvSpPr>
        <p:spPr>
          <a:xfrm>
            <a:off x="6685005" y="1853514"/>
            <a:ext cx="420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TCS 230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72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164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Mobile Robotics</vt:lpstr>
      <vt:lpstr>OBJECTIVE</vt:lpstr>
      <vt:lpstr>MICROCONTROLLER</vt:lpstr>
      <vt:lpstr>MOTORS DRIVES</vt:lpstr>
      <vt:lpstr>DC GEARED motor </vt:lpstr>
      <vt:lpstr>DC SERVO MOTOR</vt:lpstr>
      <vt:lpstr>GRIPPER</vt:lpstr>
      <vt:lpstr>IR SENSOR &amp; ULTRASONIC SENSOR</vt:lpstr>
      <vt:lpstr>COLOR SENSOR</vt:lpstr>
      <vt:lpstr>ALGORITHM</vt:lpstr>
      <vt:lpstr>ANY 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</dc:creator>
  <cp:lastModifiedBy>Karthikeyan S</cp:lastModifiedBy>
  <cp:revision>21</cp:revision>
  <dcterms:created xsi:type="dcterms:W3CDTF">2016-08-31T04:25:02Z</dcterms:created>
  <dcterms:modified xsi:type="dcterms:W3CDTF">2016-08-31T16:58:10Z</dcterms:modified>
</cp:coreProperties>
</file>