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>
      <p:cViewPr varScale="1">
        <p:scale>
          <a:sx n="55" d="100"/>
          <a:sy n="55" d="100"/>
        </p:scale>
        <p:origin x="126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D93A4-2539-4BA9-9557-95A8F1C82D4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AF54-8CF6-44D5-B761-D2F01218B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4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8AF54-8CF6-44D5-B761-D2F01218B6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1052" y="1381742"/>
            <a:ext cx="3765895" cy="196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5480" y="3674690"/>
            <a:ext cx="10363835" cy="5579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6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1005284"/>
            <a:ext cx="16226790" cy="3327400"/>
          </a:xfrm>
          <a:custGeom>
            <a:avLst/>
            <a:gdLst/>
            <a:ahLst/>
            <a:cxnLst/>
            <a:rect l="l" t="t" r="r" b="b"/>
            <a:pathLst>
              <a:path w="16226790" h="3327400">
                <a:moveTo>
                  <a:pt x="14345960" y="12699"/>
                </a:moveTo>
                <a:lnTo>
                  <a:pt x="1884637" y="12699"/>
                </a:lnTo>
                <a:lnTo>
                  <a:pt x="1936869" y="0"/>
                </a:lnTo>
                <a:lnTo>
                  <a:pt x="14293728" y="0"/>
                </a:lnTo>
                <a:lnTo>
                  <a:pt x="14345960" y="12699"/>
                </a:lnTo>
                <a:close/>
              </a:path>
              <a:path w="16226790" h="3327400">
                <a:moveTo>
                  <a:pt x="14550991" y="38099"/>
                </a:moveTo>
                <a:lnTo>
                  <a:pt x="1679606" y="38099"/>
                </a:lnTo>
                <a:lnTo>
                  <a:pt x="1781311" y="12699"/>
                </a:lnTo>
                <a:lnTo>
                  <a:pt x="14449287" y="12699"/>
                </a:lnTo>
                <a:lnTo>
                  <a:pt x="14550991" y="38099"/>
                </a:lnTo>
                <a:close/>
              </a:path>
              <a:path w="16226790" h="3327400">
                <a:moveTo>
                  <a:pt x="14700232" y="3276599"/>
                </a:moveTo>
                <a:lnTo>
                  <a:pt x="1530365" y="3276599"/>
                </a:lnTo>
                <a:lnTo>
                  <a:pt x="1338226" y="3225799"/>
                </a:lnTo>
                <a:lnTo>
                  <a:pt x="1291520" y="3200399"/>
                </a:lnTo>
                <a:lnTo>
                  <a:pt x="1154838" y="3162299"/>
                </a:lnTo>
                <a:lnTo>
                  <a:pt x="1110476" y="3136899"/>
                </a:lnTo>
                <a:lnTo>
                  <a:pt x="1066739" y="3124199"/>
                </a:lnTo>
                <a:lnTo>
                  <a:pt x="981205" y="3073399"/>
                </a:lnTo>
                <a:lnTo>
                  <a:pt x="939439" y="3060699"/>
                </a:lnTo>
                <a:lnTo>
                  <a:pt x="898361" y="3035299"/>
                </a:lnTo>
                <a:lnTo>
                  <a:pt x="857987" y="3009899"/>
                </a:lnTo>
                <a:lnTo>
                  <a:pt x="818333" y="2984499"/>
                </a:lnTo>
                <a:lnTo>
                  <a:pt x="779415" y="2959099"/>
                </a:lnTo>
                <a:lnTo>
                  <a:pt x="741247" y="2933699"/>
                </a:lnTo>
                <a:lnTo>
                  <a:pt x="703846" y="2908299"/>
                </a:lnTo>
                <a:lnTo>
                  <a:pt x="667228" y="2882899"/>
                </a:lnTo>
                <a:lnTo>
                  <a:pt x="631408" y="2857499"/>
                </a:lnTo>
                <a:lnTo>
                  <a:pt x="596402" y="2832099"/>
                </a:lnTo>
                <a:lnTo>
                  <a:pt x="562226" y="2806699"/>
                </a:lnTo>
                <a:lnTo>
                  <a:pt x="528895" y="2768599"/>
                </a:lnTo>
                <a:lnTo>
                  <a:pt x="496425" y="2743199"/>
                </a:lnTo>
                <a:lnTo>
                  <a:pt x="464832" y="2717799"/>
                </a:lnTo>
                <a:lnTo>
                  <a:pt x="434131" y="2679699"/>
                </a:lnTo>
                <a:lnTo>
                  <a:pt x="404339" y="2654299"/>
                </a:lnTo>
                <a:lnTo>
                  <a:pt x="375471" y="2616199"/>
                </a:lnTo>
                <a:lnTo>
                  <a:pt x="347542" y="2590799"/>
                </a:lnTo>
                <a:lnTo>
                  <a:pt x="320569" y="2552699"/>
                </a:lnTo>
                <a:lnTo>
                  <a:pt x="294567" y="2514599"/>
                </a:lnTo>
                <a:lnTo>
                  <a:pt x="269551" y="2489199"/>
                </a:lnTo>
                <a:lnTo>
                  <a:pt x="245538" y="2451099"/>
                </a:lnTo>
                <a:lnTo>
                  <a:pt x="222543" y="2412999"/>
                </a:lnTo>
                <a:lnTo>
                  <a:pt x="200583" y="2374899"/>
                </a:lnTo>
                <a:lnTo>
                  <a:pt x="179672" y="2349499"/>
                </a:lnTo>
                <a:lnTo>
                  <a:pt x="159826" y="2311399"/>
                </a:lnTo>
                <a:lnTo>
                  <a:pt x="141061" y="2273299"/>
                </a:lnTo>
                <a:lnTo>
                  <a:pt x="123393" y="2235199"/>
                </a:lnTo>
                <a:lnTo>
                  <a:pt x="106837" y="2197099"/>
                </a:lnTo>
                <a:lnTo>
                  <a:pt x="91410" y="2158999"/>
                </a:lnTo>
                <a:lnTo>
                  <a:pt x="77127" y="2120899"/>
                </a:lnTo>
                <a:lnTo>
                  <a:pt x="64003" y="2082799"/>
                </a:lnTo>
                <a:lnTo>
                  <a:pt x="52054" y="2031999"/>
                </a:lnTo>
                <a:lnTo>
                  <a:pt x="41297" y="1993899"/>
                </a:lnTo>
                <a:lnTo>
                  <a:pt x="31746" y="1955799"/>
                </a:lnTo>
                <a:lnTo>
                  <a:pt x="23418" y="1917699"/>
                </a:lnTo>
                <a:lnTo>
                  <a:pt x="16328" y="1879599"/>
                </a:lnTo>
                <a:lnTo>
                  <a:pt x="10491" y="1828799"/>
                </a:lnTo>
                <a:lnTo>
                  <a:pt x="5925" y="1790699"/>
                </a:lnTo>
                <a:lnTo>
                  <a:pt x="2643" y="1752599"/>
                </a:lnTo>
                <a:lnTo>
                  <a:pt x="663" y="1714499"/>
                </a:lnTo>
                <a:lnTo>
                  <a:pt x="0" y="1663699"/>
                </a:lnTo>
                <a:lnTo>
                  <a:pt x="663" y="1625599"/>
                </a:lnTo>
                <a:lnTo>
                  <a:pt x="2643" y="1587499"/>
                </a:lnTo>
                <a:lnTo>
                  <a:pt x="5925" y="1536699"/>
                </a:lnTo>
                <a:lnTo>
                  <a:pt x="10491" y="1498599"/>
                </a:lnTo>
                <a:lnTo>
                  <a:pt x="16328" y="1460499"/>
                </a:lnTo>
                <a:lnTo>
                  <a:pt x="23418" y="1422399"/>
                </a:lnTo>
                <a:lnTo>
                  <a:pt x="31746" y="1371599"/>
                </a:lnTo>
                <a:lnTo>
                  <a:pt x="41297" y="1333499"/>
                </a:lnTo>
                <a:lnTo>
                  <a:pt x="52054" y="1295399"/>
                </a:lnTo>
                <a:lnTo>
                  <a:pt x="64003" y="1257299"/>
                </a:lnTo>
                <a:lnTo>
                  <a:pt x="77127" y="1219199"/>
                </a:lnTo>
                <a:lnTo>
                  <a:pt x="91410" y="1181099"/>
                </a:lnTo>
                <a:lnTo>
                  <a:pt x="106837" y="1142999"/>
                </a:lnTo>
                <a:lnTo>
                  <a:pt x="123393" y="1104899"/>
                </a:lnTo>
                <a:lnTo>
                  <a:pt x="141061" y="1066799"/>
                </a:lnTo>
                <a:lnTo>
                  <a:pt x="159826" y="1028699"/>
                </a:lnTo>
                <a:lnTo>
                  <a:pt x="179672" y="990599"/>
                </a:lnTo>
                <a:lnTo>
                  <a:pt x="200583" y="952499"/>
                </a:lnTo>
                <a:lnTo>
                  <a:pt x="222543" y="914399"/>
                </a:lnTo>
                <a:lnTo>
                  <a:pt x="245538" y="888999"/>
                </a:lnTo>
                <a:lnTo>
                  <a:pt x="269551" y="850899"/>
                </a:lnTo>
                <a:lnTo>
                  <a:pt x="294567" y="812799"/>
                </a:lnTo>
                <a:lnTo>
                  <a:pt x="320569" y="774699"/>
                </a:lnTo>
                <a:lnTo>
                  <a:pt x="347542" y="749299"/>
                </a:lnTo>
                <a:lnTo>
                  <a:pt x="375471" y="711199"/>
                </a:lnTo>
                <a:lnTo>
                  <a:pt x="404339" y="685799"/>
                </a:lnTo>
                <a:lnTo>
                  <a:pt x="434131" y="647699"/>
                </a:lnTo>
                <a:lnTo>
                  <a:pt x="464832" y="622299"/>
                </a:lnTo>
                <a:lnTo>
                  <a:pt x="496425" y="584199"/>
                </a:lnTo>
                <a:lnTo>
                  <a:pt x="528895" y="558799"/>
                </a:lnTo>
                <a:lnTo>
                  <a:pt x="562226" y="533399"/>
                </a:lnTo>
                <a:lnTo>
                  <a:pt x="596402" y="507999"/>
                </a:lnTo>
                <a:lnTo>
                  <a:pt x="631408" y="469899"/>
                </a:lnTo>
                <a:lnTo>
                  <a:pt x="667228" y="444499"/>
                </a:lnTo>
                <a:lnTo>
                  <a:pt x="703846" y="419099"/>
                </a:lnTo>
                <a:lnTo>
                  <a:pt x="741247" y="393699"/>
                </a:lnTo>
                <a:lnTo>
                  <a:pt x="779415" y="368299"/>
                </a:lnTo>
                <a:lnTo>
                  <a:pt x="818333" y="342899"/>
                </a:lnTo>
                <a:lnTo>
                  <a:pt x="857987" y="317499"/>
                </a:lnTo>
                <a:lnTo>
                  <a:pt x="898361" y="304799"/>
                </a:lnTo>
                <a:lnTo>
                  <a:pt x="939439" y="279399"/>
                </a:lnTo>
                <a:lnTo>
                  <a:pt x="1023644" y="228599"/>
                </a:lnTo>
                <a:lnTo>
                  <a:pt x="1066739" y="215899"/>
                </a:lnTo>
                <a:lnTo>
                  <a:pt x="1110476" y="190499"/>
                </a:lnTo>
                <a:lnTo>
                  <a:pt x="1199810" y="165099"/>
                </a:lnTo>
                <a:lnTo>
                  <a:pt x="1245376" y="139699"/>
                </a:lnTo>
                <a:lnTo>
                  <a:pt x="1579649" y="50799"/>
                </a:lnTo>
                <a:lnTo>
                  <a:pt x="1629401" y="38099"/>
                </a:lnTo>
                <a:lnTo>
                  <a:pt x="14601196" y="38099"/>
                </a:lnTo>
                <a:lnTo>
                  <a:pt x="14650948" y="50799"/>
                </a:lnTo>
                <a:lnTo>
                  <a:pt x="14985221" y="139699"/>
                </a:lnTo>
                <a:lnTo>
                  <a:pt x="15030787" y="165099"/>
                </a:lnTo>
                <a:lnTo>
                  <a:pt x="15120121" y="190499"/>
                </a:lnTo>
                <a:lnTo>
                  <a:pt x="15163858" y="215899"/>
                </a:lnTo>
                <a:lnTo>
                  <a:pt x="15206953" y="228599"/>
                </a:lnTo>
                <a:lnTo>
                  <a:pt x="15291158" y="279399"/>
                </a:lnTo>
                <a:lnTo>
                  <a:pt x="15332236" y="304799"/>
                </a:lnTo>
                <a:lnTo>
                  <a:pt x="15372610" y="317499"/>
                </a:lnTo>
                <a:lnTo>
                  <a:pt x="15412264" y="342899"/>
                </a:lnTo>
                <a:lnTo>
                  <a:pt x="15451182" y="368299"/>
                </a:lnTo>
                <a:lnTo>
                  <a:pt x="15489350" y="393699"/>
                </a:lnTo>
                <a:lnTo>
                  <a:pt x="15526751" y="419099"/>
                </a:lnTo>
                <a:lnTo>
                  <a:pt x="15563369" y="444499"/>
                </a:lnTo>
                <a:lnTo>
                  <a:pt x="15599189" y="469899"/>
                </a:lnTo>
                <a:lnTo>
                  <a:pt x="15634195" y="507999"/>
                </a:lnTo>
                <a:lnTo>
                  <a:pt x="15668371" y="533399"/>
                </a:lnTo>
                <a:lnTo>
                  <a:pt x="15701702" y="558799"/>
                </a:lnTo>
                <a:lnTo>
                  <a:pt x="15734172" y="584199"/>
                </a:lnTo>
                <a:lnTo>
                  <a:pt x="15765765" y="622299"/>
                </a:lnTo>
                <a:lnTo>
                  <a:pt x="15796465" y="647699"/>
                </a:lnTo>
                <a:lnTo>
                  <a:pt x="15826258" y="685799"/>
                </a:lnTo>
                <a:lnTo>
                  <a:pt x="15855126" y="711199"/>
                </a:lnTo>
                <a:lnTo>
                  <a:pt x="15883055" y="749299"/>
                </a:lnTo>
                <a:lnTo>
                  <a:pt x="15910028" y="774699"/>
                </a:lnTo>
                <a:lnTo>
                  <a:pt x="15936030" y="812799"/>
                </a:lnTo>
                <a:lnTo>
                  <a:pt x="15961046" y="850899"/>
                </a:lnTo>
                <a:lnTo>
                  <a:pt x="15985058" y="888999"/>
                </a:lnTo>
                <a:lnTo>
                  <a:pt x="16008053" y="914399"/>
                </a:lnTo>
                <a:lnTo>
                  <a:pt x="16030014" y="952499"/>
                </a:lnTo>
                <a:lnTo>
                  <a:pt x="16050925" y="990599"/>
                </a:lnTo>
                <a:lnTo>
                  <a:pt x="16070771" y="1028699"/>
                </a:lnTo>
                <a:lnTo>
                  <a:pt x="16089536" y="1066799"/>
                </a:lnTo>
                <a:lnTo>
                  <a:pt x="16107204" y="1104899"/>
                </a:lnTo>
                <a:lnTo>
                  <a:pt x="16123759" y="1142999"/>
                </a:lnTo>
                <a:lnTo>
                  <a:pt x="16139187" y="1181099"/>
                </a:lnTo>
                <a:lnTo>
                  <a:pt x="16153470" y="1219199"/>
                </a:lnTo>
                <a:lnTo>
                  <a:pt x="16166594" y="1257299"/>
                </a:lnTo>
                <a:lnTo>
                  <a:pt x="16178542" y="1295399"/>
                </a:lnTo>
                <a:lnTo>
                  <a:pt x="16189300" y="1333499"/>
                </a:lnTo>
                <a:lnTo>
                  <a:pt x="16198850" y="1371599"/>
                </a:lnTo>
                <a:lnTo>
                  <a:pt x="16207179" y="1422399"/>
                </a:lnTo>
                <a:lnTo>
                  <a:pt x="16214269" y="1460499"/>
                </a:lnTo>
                <a:lnTo>
                  <a:pt x="16220105" y="1498599"/>
                </a:lnTo>
                <a:lnTo>
                  <a:pt x="16224672" y="1536699"/>
                </a:lnTo>
                <a:lnTo>
                  <a:pt x="16226383" y="1563196"/>
                </a:lnTo>
                <a:lnTo>
                  <a:pt x="16226383" y="1770827"/>
                </a:lnTo>
                <a:lnTo>
                  <a:pt x="16224672" y="1790699"/>
                </a:lnTo>
                <a:lnTo>
                  <a:pt x="16220105" y="1828799"/>
                </a:lnTo>
                <a:lnTo>
                  <a:pt x="16214269" y="1879599"/>
                </a:lnTo>
                <a:lnTo>
                  <a:pt x="16207179" y="1917699"/>
                </a:lnTo>
                <a:lnTo>
                  <a:pt x="16198850" y="1955799"/>
                </a:lnTo>
                <a:lnTo>
                  <a:pt x="16189300" y="1993899"/>
                </a:lnTo>
                <a:lnTo>
                  <a:pt x="16178542" y="2031999"/>
                </a:lnTo>
                <a:lnTo>
                  <a:pt x="16166594" y="2082799"/>
                </a:lnTo>
                <a:lnTo>
                  <a:pt x="16153470" y="2120899"/>
                </a:lnTo>
                <a:lnTo>
                  <a:pt x="16139187" y="2158999"/>
                </a:lnTo>
                <a:lnTo>
                  <a:pt x="16123759" y="2197099"/>
                </a:lnTo>
                <a:lnTo>
                  <a:pt x="16107204" y="2235199"/>
                </a:lnTo>
                <a:lnTo>
                  <a:pt x="16089536" y="2273299"/>
                </a:lnTo>
                <a:lnTo>
                  <a:pt x="16070771" y="2311399"/>
                </a:lnTo>
                <a:lnTo>
                  <a:pt x="16050925" y="2349499"/>
                </a:lnTo>
                <a:lnTo>
                  <a:pt x="16030014" y="2374899"/>
                </a:lnTo>
                <a:lnTo>
                  <a:pt x="16008053" y="2412999"/>
                </a:lnTo>
                <a:lnTo>
                  <a:pt x="15985058" y="2451099"/>
                </a:lnTo>
                <a:lnTo>
                  <a:pt x="15961046" y="2489199"/>
                </a:lnTo>
                <a:lnTo>
                  <a:pt x="15936030" y="2514599"/>
                </a:lnTo>
                <a:lnTo>
                  <a:pt x="15910028" y="2552699"/>
                </a:lnTo>
                <a:lnTo>
                  <a:pt x="15883055" y="2590799"/>
                </a:lnTo>
                <a:lnTo>
                  <a:pt x="15855126" y="2616199"/>
                </a:lnTo>
                <a:lnTo>
                  <a:pt x="15826258" y="2654299"/>
                </a:lnTo>
                <a:lnTo>
                  <a:pt x="15796465" y="2679699"/>
                </a:lnTo>
                <a:lnTo>
                  <a:pt x="15765765" y="2717799"/>
                </a:lnTo>
                <a:lnTo>
                  <a:pt x="15734172" y="2743199"/>
                </a:lnTo>
                <a:lnTo>
                  <a:pt x="15701702" y="2768599"/>
                </a:lnTo>
                <a:lnTo>
                  <a:pt x="15668371" y="2806699"/>
                </a:lnTo>
                <a:lnTo>
                  <a:pt x="15634195" y="2832099"/>
                </a:lnTo>
                <a:lnTo>
                  <a:pt x="15599189" y="2857499"/>
                </a:lnTo>
                <a:lnTo>
                  <a:pt x="15563369" y="2882899"/>
                </a:lnTo>
                <a:lnTo>
                  <a:pt x="15526751" y="2908299"/>
                </a:lnTo>
                <a:lnTo>
                  <a:pt x="15489350" y="2933699"/>
                </a:lnTo>
                <a:lnTo>
                  <a:pt x="15451182" y="2959099"/>
                </a:lnTo>
                <a:lnTo>
                  <a:pt x="15412264" y="2984499"/>
                </a:lnTo>
                <a:lnTo>
                  <a:pt x="15372610" y="3009899"/>
                </a:lnTo>
                <a:lnTo>
                  <a:pt x="15332236" y="3035299"/>
                </a:lnTo>
                <a:lnTo>
                  <a:pt x="15291158" y="3060699"/>
                </a:lnTo>
                <a:lnTo>
                  <a:pt x="15249392" y="3073399"/>
                </a:lnTo>
                <a:lnTo>
                  <a:pt x="15163858" y="3124199"/>
                </a:lnTo>
                <a:lnTo>
                  <a:pt x="15120121" y="3136899"/>
                </a:lnTo>
                <a:lnTo>
                  <a:pt x="15075759" y="3162299"/>
                </a:lnTo>
                <a:lnTo>
                  <a:pt x="14939077" y="3200399"/>
                </a:lnTo>
                <a:lnTo>
                  <a:pt x="14892371" y="3225799"/>
                </a:lnTo>
                <a:lnTo>
                  <a:pt x="14700232" y="3276599"/>
                </a:lnTo>
                <a:close/>
              </a:path>
              <a:path w="16226790" h="3327400">
                <a:moveTo>
                  <a:pt x="14500350" y="3314699"/>
                </a:moveTo>
                <a:lnTo>
                  <a:pt x="1730248" y="3314699"/>
                </a:lnTo>
                <a:lnTo>
                  <a:pt x="1579649" y="3276599"/>
                </a:lnTo>
                <a:lnTo>
                  <a:pt x="14650948" y="3276599"/>
                </a:lnTo>
                <a:lnTo>
                  <a:pt x="14500350" y="3314699"/>
                </a:lnTo>
                <a:close/>
              </a:path>
              <a:path w="16226790" h="3327400">
                <a:moveTo>
                  <a:pt x="14345960" y="3327399"/>
                </a:moveTo>
                <a:lnTo>
                  <a:pt x="1884637" y="3327399"/>
                </a:lnTo>
                <a:lnTo>
                  <a:pt x="1832779" y="3314699"/>
                </a:lnTo>
                <a:lnTo>
                  <a:pt x="14397818" y="3314699"/>
                </a:lnTo>
                <a:lnTo>
                  <a:pt x="14345960" y="3327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59006" y="638053"/>
            <a:ext cx="8766175" cy="414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">
              <a:lnSpc>
                <a:spcPct val="116399"/>
              </a:lnSpc>
              <a:spcBef>
                <a:spcPts val="95"/>
              </a:spcBef>
            </a:pPr>
            <a:r>
              <a:rPr sz="11600" spc="-10" dirty="0">
                <a:solidFill>
                  <a:srgbClr val="DA6F85"/>
                </a:solidFill>
                <a:latin typeface="Arial"/>
                <a:cs typeface="Arial"/>
              </a:rPr>
              <a:t>CONSUMER </a:t>
            </a:r>
            <a:r>
              <a:rPr sz="11600" spc="-100" dirty="0">
                <a:solidFill>
                  <a:srgbClr val="DA6F85"/>
                </a:solidFill>
                <a:latin typeface="Arial"/>
                <a:cs typeface="Arial"/>
              </a:rPr>
              <a:t>BEHAVIOUR</a:t>
            </a:r>
            <a:endParaRPr sz="1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5783537"/>
            <a:ext cx="13898856" cy="6057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0" marR="5080" indent="-3366135">
              <a:lnSpc>
                <a:spcPct val="116900"/>
              </a:lnSpc>
              <a:spcBef>
                <a:spcPts val="9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CONSUMER</a:t>
            </a:r>
            <a:r>
              <a:rPr sz="7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185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305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r>
              <a:rPr sz="72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23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lang="en-US" sz="7200" b="1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lang="en-US" sz="7200" b="1" spc="-10">
                <a:solidFill>
                  <a:srgbClr val="FFFFFF"/>
                </a:solidFill>
                <a:latin typeface="Arial"/>
                <a:cs typeface="Arial"/>
              </a:rPr>
              <a:t>ELMET</a:t>
            </a:r>
            <a:endParaRPr sz="7200" dirty="0">
              <a:latin typeface="Arial"/>
              <a:cs typeface="Arial"/>
            </a:endParaRPr>
          </a:p>
          <a:p>
            <a:pPr marR="560070" algn="ctr">
              <a:lnSpc>
                <a:spcPct val="100000"/>
              </a:lnSpc>
            </a:pPr>
            <a:endParaRPr lang="en-US" sz="7200" dirty="0">
              <a:latin typeface="Arial"/>
              <a:cs typeface="Arial"/>
            </a:endParaRPr>
          </a:p>
          <a:p>
            <a:pPr marR="560070" algn="ctr">
              <a:lnSpc>
                <a:spcPct val="100000"/>
              </a:lnSpc>
            </a:pPr>
            <a:endParaRPr sz="7200" dirty="0">
              <a:latin typeface="Arial"/>
              <a:cs typeface="Arial"/>
            </a:endParaRPr>
          </a:p>
          <a:p>
            <a:pPr marR="560070" algn="ctr">
              <a:lnSpc>
                <a:spcPct val="100000"/>
              </a:lnSpc>
              <a:spcBef>
                <a:spcPts val="1015"/>
              </a:spcBef>
            </a:pPr>
            <a:endParaRPr sz="7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6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99" y="1035131"/>
            <a:ext cx="8420101" cy="2355769"/>
          </a:xfrm>
          <a:custGeom>
            <a:avLst/>
            <a:gdLst/>
            <a:ahLst/>
            <a:cxnLst/>
            <a:rect l="l" t="t" r="r" b="b"/>
            <a:pathLst>
              <a:path w="16226790" h="3327400">
                <a:moveTo>
                  <a:pt x="14345960" y="12699"/>
                </a:moveTo>
                <a:lnTo>
                  <a:pt x="1884637" y="12699"/>
                </a:lnTo>
                <a:lnTo>
                  <a:pt x="1936869" y="0"/>
                </a:lnTo>
                <a:lnTo>
                  <a:pt x="14293728" y="0"/>
                </a:lnTo>
                <a:lnTo>
                  <a:pt x="14345960" y="12699"/>
                </a:lnTo>
                <a:close/>
              </a:path>
              <a:path w="16226790" h="3327400">
                <a:moveTo>
                  <a:pt x="14550991" y="38099"/>
                </a:moveTo>
                <a:lnTo>
                  <a:pt x="1679606" y="38099"/>
                </a:lnTo>
                <a:lnTo>
                  <a:pt x="1781311" y="12699"/>
                </a:lnTo>
                <a:lnTo>
                  <a:pt x="14449287" y="12699"/>
                </a:lnTo>
                <a:lnTo>
                  <a:pt x="14550991" y="38099"/>
                </a:lnTo>
                <a:close/>
              </a:path>
              <a:path w="16226790" h="3327400">
                <a:moveTo>
                  <a:pt x="14700232" y="3276599"/>
                </a:moveTo>
                <a:lnTo>
                  <a:pt x="1530365" y="3276599"/>
                </a:lnTo>
                <a:lnTo>
                  <a:pt x="1338226" y="3225799"/>
                </a:lnTo>
                <a:lnTo>
                  <a:pt x="1291520" y="3200399"/>
                </a:lnTo>
                <a:lnTo>
                  <a:pt x="1154838" y="3162299"/>
                </a:lnTo>
                <a:lnTo>
                  <a:pt x="1110476" y="3136899"/>
                </a:lnTo>
                <a:lnTo>
                  <a:pt x="1066739" y="3124199"/>
                </a:lnTo>
                <a:lnTo>
                  <a:pt x="981205" y="3073399"/>
                </a:lnTo>
                <a:lnTo>
                  <a:pt x="939439" y="3060699"/>
                </a:lnTo>
                <a:lnTo>
                  <a:pt x="898361" y="3035299"/>
                </a:lnTo>
                <a:lnTo>
                  <a:pt x="857987" y="3009899"/>
                </a:lnTo>
                <a:lnTo>
                  <a:pt x="818333" y="2984499"/>
                </a:lnTo>
                <a:lnTo>
                  <a:pt x="779415" y="2959099"/>
                </a:lnTo>
                <a:lnTo>
                  <a:pt x="741247" y="2933699"/>
                </a:lnTo>
                <a:lnTo>
                  <a:pt x="703846" y="2908299"/>
                </a:lnTo>
                <a:lnTo>
                  <a:pt x="667228" y="2882899"/>
                </a:lnTo>
                <a:lnTo>
                  <a:pt x="631408" y="2857499"/>
                </a:lnTo>
                <a:lnTo>
                  <a:pt x="596402" y="2832099"/>
                </a:lnTo>
                <a:lnTo>
                  <a:pt x="562226" y="2806699"/>
                </a:lnTo>
                <a:lnTo>
                  <a:pt x="528895" y="2768599"/>
                </a:lnTo>
                <a:lnTo>
                  <a:pt x="496425" y="2743199"/>
                </a:lnTo>
                <a:lnTo>
                  <a:pt x="464832" y="2717799"/>
                </a:lnTo>
                <a:lnTo>
                  <a:pt x="434131" y="2679699"/>
                </a:lnTo>
                <a:lnTo>
                  <a:pt x="404339" y="2654299"/>
                </a:lnTo>
                <a:lnTo>
                  <a:pt x="375471" y="2616199"/>
                </a:lnTo>
                <a:lnTo>
                  <a:pt x="347542" y="2590799"/>
                </a:lnTo>
                <a:lnTo>
                  <a:pt x="320569" y="2552699"/>
                </a:lnTo>
                <a:lnTo>
                  <a:pt x="294567" y="2514599"/>
                </a:lnTo>
                <a:lnTo>
                  <a:pt x="269551" y="2489199"/>
                </a:lnTo>
                <a:lnTo>
                  <a:pt x="245538" y="2451099"/>
                </a:lnTo>
                <a:lnTo>
                  <a:pt x="222543" y="2412999"/>
                </a:lnTo>
                <a:lnTo>
                  <a:pt x="200583" y="2374899"/>
                </a:lnTo>
                <a:lnTo>
                  <a:pt x="179672" y="2349499"/>
                </a:lnTo>
                <a:lnTo>
                  <a:pt x="159826" y="2311399"/>
                </a:lnTo>
                <a:lnTo>
                  <a:pt x="141061" y="2273299"/>
                </a:lnTo>
                <a:lnTo>
                  <a:pt x="123393" y="2235199"/>
                </a:lnTo>
                <a:lnTo>
                  <a:pt x="106837" y="2197099"/>
                </a:lnTo>
                <a:lnTo>
                  <a:pt x="91410" y="2158999"/>
                </a:lnTo>
                <a:lnTo>
                  <a:pt x="77127" y="2120899"/>
                </a:lnTo>
                <a:lnTo>
                  <a:pt x="64003" y="2082799"/>
                </a:lnTo>
                <a:lnTo>
                  <a:pt x="52054" y="2031999"/>
                </a:lnTo>
                <a:lnTo>
                  <a:pt x="41297" y="1993899"/>
                </a:lnTo>
                <a:lnTo>
                  <a:pt x="31746" y="1955799"/>
                </a:lnTo>
                <a:lnTo>
                  <a:pt x="23418" y="1917699"/>
                </a:lnTo>
                <a:lnTo>
                  <a:pt x="16328" y="1879599"/>
                </a:lnTo>
                <a:lnTo>
                  <a:pt x="10491" y="1828799"/>
                </a:lnTo>
                <a:lnTo>
                  <a:pt x="5925" y="1790699"/>
                </a:lnTo>
                <a:lnTo>
                  <a:pt x="2643" y="1752599"/>
                </a:lnTo>
                <a:lnTo>
                  <a:pt x="663" y="1714499"/>
                </a:lnTo>
                <a:lnTo>
                  <a:pt x="0" y="1663699"/>
                </a:lnTo>
                <a:lnTo>
                  <a:pt x="663" y="1625599"/>
                </a:lnTo>
                <a:lnTo>
                  <a:pt x="2643" y="1587499"/>
                </a:lnTo>
                <a:lnTo>
                  <a:pt x="5925" y="1536699"/>
                </a:lnTo>
                <a:lnTo>
                  <a:pt x="10491" y="1498599"/>
                </a:lnTo>
                <a:lnTo>
                  <a:pt x="16328" y="1460499"/>
                </a:lnTo>
                <a:lnTo>
                  <a:pt x="23418" y="1422399"/>
                </a:lnTo>
                <a:lnTo>
                  <a:pt x="31746" y="1371599"/>
                </a:lnTo>
                <a:lnTo>
                  <a:pt x="41297" y="1333499"/>
                </a:lnTo>
                <a:lnTo>
                  <a:pt x="52054" y="1295399"/>
                </a:lnTo>
                <a:lnTo>
                  <a:pt x="64003" y="1257299"/>
                </a:lnTo>
                <a:lnTo>
                  <a:pt x="77127" y="1219199"/>
                </a:lnTo>
                <a:lnTo>
                  <a:pt x="91410" y="1181099"/>
                </a:lnTo>
                <a:lnTo>
                  <a:pt x="106837" y="1142999"/>
                </a:lnTo>
                <a:lnTo>
                  <a:pt x="123393" y="1104899"/>
                </a:lnTo>
                <a:lnTo>
                  <a:pt x="141061" y="1066799"/>
                </a:lnTo>
                <a:lnTo>
                  <a:pt x="159826" y="1028699"/>
                </a:lnTo>
                <a:lnTo>
                  <a:pt x="179672" y="990599"/>
                </a:lnTo>
                <a:lnTo>
                  <a:pt x="200583" y="952499"/>
                </a:lnTo>
                <a:lnTo>
                  <a:pt x="222543" y="914399"/>
                </a:lnTo>
                <a:lnTo>
                  <a:pt x="245538" y="888999"/>
                </a:lnTo>
                <a:lnTo>
                  <a:pt x="269551" y="850899"/>
                </a:lnTo>
                <a:lnTo>
                  <a:pt x="294567" y="812799"/>
                </a:lnTo>
                <a:lnTo>
                  <a:pt x="320569" y="774699"/>
                </a:lnTo>
                <a:lnTo>
                  <a:pt x="347542" y="749299"/>
                </a:lnTo>
                <a:lnTo>
                  <a:pt x="375471" y="711199"/>
                </a:lnTo>
                <a:lnTo>
                  <a:pt x="404339" y="685799"/>
                </a:lnTo>
                <a:lnTo>
                  <a:pt x="434131" y="647699"/>
                </a:lnTo>
                <a:lnTo>
                  <a:pt x="464832" y="622299"/>
                </a:lnTo>
                <a:lnTo>
                  <a:pt x="496425" y="584199"/>
                </a:lnTo>
                <a:lnTo>
                  <a:pt x="528895" y="558799"/>
                </a:lnTo>
                <a:lnTo>
                  <a:pt x="562226" y="533399"/>
                </a:lnTo>
                <a:lnTo>
                  <a:pt x="596402" y="507999"/>
                </a:lnTo>
                <a:lnTo>
                  <a:pt x="631408" y="469899"/>
                </a:lnTo>
                <a:lnTo>
                  <a:pt x="667228" y="444499"/>
                </a:lnTo>
                <a:lnTo>
                  <a:pt x="703846" y="419099"/>
                </a:lnTo>
                <a:lnTo>
                  <a:pt x="741247" y="393699"/>
                </a:lnTo>
                <a:lnTo>
                  <a:pt x="779415" y="368299"/>
                </a:lnTo>
                <a:lnTo>
                  <a:pt x="818333" y="342899"/>
                </a:lnTo>
                <a:lnTo>
                  <a:pt x="857987" y="317499"/>
                </a:lnTo>
                <a:lnTo>
                  <a:pt x="898361" y="304799"/>
                </a:lnTo>
                <a:lnTo>
                  <a:pt x="939439" y="279399"/>
                </a:lnTo>
                <a:lnTo>
                  <a:pt x="1023644" y="228599"/>
                </a:lnTo>
                <a:lnTo>
                  <a:pt x="1066739" y="215899"/>
                </a:lnTo>
                <a:lnTo>
                  <a:pt x="1110476" y="190499"/>
                </a:lnTo>
                <a:lnTo>
                  <a:pt x="1199810" y="165099"/>
                </a:lnTo>
                <a:lnTo>
                  <a:pt x="1245376" y="139699"/>
                </a:lnTo>
                <a:lnTo>
                  <a:pt x="1579649" y="50799"/>
                </a:lnTo>
                <a:lnTo>
                  <a:pt x="1629401" y="38099"/>
                </a:lnTo>
                <a:lnTo>
                  <a:pt x="14601196" y="38099"/>
                </a:lnTo>
                <a:lnTo>
                  <a:pt x="14650948" y="50799"/>
                </a:lnTo>
                <a:lnTo>
                  <a:pt x="14985221" y="139699"/>
                </a:lnTo>
                <a:lnTo>
                  <a:pt x="15030787" y="165099"/>
                </a:lnTo>
                <a:lnTo>
                  <a:pt x="15120121" y="190499"/>
                </a:lnTo>
                <a:lnTo>
                  <a:pt x="15163858" y="215899"/>
                </a:lnTo>
                <a:lnTo>
                  <a:pt x="15206953" y="228599"/>
                </a:lnTo>
                <a:lnTo>
                  <a:pt x="15291158" y="279399"/>
                </a:lnTo>
                <a:lnTo>
                  <a:pt x="15332236" y="304799"/>
                </a:lnTo>
                <a:lnTo>
                  <a:pt x="15372610" y="317499"/>
                </a:lnTo>
                <a:lnTo>
                  <a:pt x="15412264" y="342899"/>
                </a:lnTo>
                <a:lnTo>
                  <a:pt x="15451182" y="368299"/>
                </a:lnTo>
                <a:lnTo>
                  <a:pt x="15489350" y="393699"/>
                </a:lnTo>
                <a:lnTo>
                  <a:pt x="15526751" y="419099"/>
                </a:lnTo>
                <a:lnTo>
                  <a:pt x="15563369" y="444499"/>
                </a:lnTo>
                <a:lnTo>
                  <a:pt x="15599189" y="469899"/>
                </a:lnTo>
                <a:lnTo>
                  <a:pt x="15634195" y="507999"/>
                </a:lnTo>
                <a:lnTo>
                  <a:pt x="15668371" y="533399"/>
                </a:lnTo>
                <a:lnTo>
                  <a:pt x="15701702" y="558799"/>
                </a:lnTo>
                <a:lnTo>
                  <a:pt x="15734172" y="584199"/>
                </a:lnTo>
                <a:lnTo>
                  <a:pt x="15765765" y="622299"/>
                </a:lnTo>
                <a:lnTo>
                  <a:pt x="15796465" y="647699"/>
                </a:lnTo>
                <a:lnTo>
                  <a:pt x="15826258" y="685799"/>
                </a:lnTo>
                <a:lnTo>
                  <a:pt x="15855126" y="711199"/>
                </a:lnTo>
                <a:lnTo>
                  <a:pt x="15883055" y="749299"/>
                </a:lnTo>
                <a:lnTo>
                  <a:pt x="15910028" y="774699"/>
                </a:lnTo>
                <a:lnTo>
                  <a:pt x="15936030" y="812799"/>
                </a:lnTo>
                <a:lnTo>
                  <a:pt x="15961046" y="850899"/>
                </a:lnTo>
                <a:lnTo>
                  <a:pt x="15985058" y="888999"/>
                </a:lnTo>
                <a:lnTo>
                  <a:pt x="16008053" y="914399"/>
                </a:lnTo>
                <a:lnTo>
                  <a:pt x="16030014" y="952499"/>
                </a:lnTo>
                <a:lnTo>
                  <a:pt x="16050925" y="990599"/>
                </a:lnTo>
                <a:lnTo>
                  <a:pt x="16070771" y="1028699"/>
                </a:lnTo>
                <a:lnTo>
                  <a:pt x="16089536" y="1066799"/>
                </a:lnTo>
                <a:lnTo>
                  <a:pt x="16107204" y="1104899"/>
                </a:lnTo>
                <a:lnTo>
                  <a:pt x="16123759" y="1142999"/>
                </a:lnTo>
                <a:lnTo>
                  <a:pt x="16139187" y="1181099"/>
                </a:lnTo>
                <a:lnTo>
                  <a:pt x="16153470" y="1219199"/>
                </a:lnTo>
                <a:lnTo>
                  <a:pt x="16166594" y="1257299"/>
                </a:lnTo>
                <a:lnTo>
                  <a:pt x="16178542" y="1295399"/>
                </a:lnTo>
                <a:lnTo>
                  <a:pt x="16189300" y="1333499"/>
                </a:lnTo>
                <a:lnTo>
                  <a:pt x="16198850" y="1371599"/>
                </a:lnTo>
                <a:lnTo>
                  <a:pt x="16207179" y="1422399"/>
                </a:lnTo>
                <a:lnTo>
                  <a:pt x="16214269" y="1460499"/>
                </a:lnTo>
                <a:lnTo>
                  <a:pt x="16220105" y="1498599"/>
                </a:lnTo>
                <a:lnTo>
                  <a:pt x="16224672" y="1536699"/>
                </a:lnTo>
                <a:lnTo>
                  <a:pt x="16226383" y="1563196"/>
                </a:lnTo>
                <a:lnTo>
                  <a:pt x="16226383" y="1770827"/>
                </a:lnTo>
                <a:lnTo>
                  <a:pt x="16224672" y="1790699"/>
                </a:lnTo>
                <a:lnTo>
                  <a:pt x="16220105" y="1828799"/>
                </a:lnTo>
                <a:lnTo>
                  <a:pt x="16214269" y="1879599"/>
                </a:lnTo>
                <a:lnTo>
                  <a:pt x="16207179" y="1917699"/>
                </a:lnTo>
                <a:lnTo>
                  <a:pt x="16198850" y="1955799"/>
                </a:lnTo>
                <a:lnTo>
                  <a:pt x="16189300" y="1993899"/>
                </a:lnTo>
                <a:lnTo>
                  <a:pt x="16178542" y="2031999"/>
                </a:lnTo>
                <a:lnTo>
                  <a:pt x="16166594" y="2082799"/>
                </a:lnTo>
                <a:lnTo>
                  <a:pt x="16153470" y="2120899"/>
                </a:lnTo>
                <a:lnTo>
                  <a:pt x="16139187" y="2158999"/>
                </a:lnTo>
                <a:lnTo>
                  <a:pt x="16123759" y="2197099"/>
                </a:lnTo>
                <a:lnTo>
                  <a:pt x="16107204" y="2235199"/>
                </a:lnTo>
                <a:lnTo>
                  <a:pt x="16089536" y="2273299"/>
                </a:lnTo>
                <a:lnTo>
                  <a:pt x="16070771" y="2311399"/>
                </a:lnTo>
                <a:lnTo>
                  <a:pt x="16050925" y="2349499"/>
                </a:lnTo>
                <a:lnTo>
                  <a:pt x="16030014" y="2374899"/>
                </a:lnTo>
                <a:lnTo>
                  <a:pt x="16008053" y="2412999"/>
                </a:lnTo>
                <a:lnTo>
                  <a:pt x="15985058" y="2451099"/>
                </a:lnTo>
                <a:lnTo>
                  <a:pt x="15961046" y="2489199"/>
                </a:lnTo>
                <a:lnTo>
                  <a:pt x="15936030" y="2514599"/>
                </a:lnTo>
                <a:lnTo>
                  <a:pt x="15910028" y="2552699"/>
                </a:lnTo>
                <a:lnTo>
                  <a:pt x="15883055" y="2590799"/>
                </a:lnTo>
                <a:lnTo>
                  <a:pt x="15855126" y="2616199"/>
                </a:lnTo>
                <a:lnTo>
                  <a:pt x="15826258" y="2654299"/>
                </a:lnTo>
                <a:lnTo>
                  <a:pt x="15796465" y="2679699"/>
                </a:lnTo>
                <a:lnTo>
                  <a:pt x="15765765" y="2717799"/>
                </a:lnTo>
                <a:lnTo>
                  <a:pt x="15734172" y="2743199"/>
                </a:lnTo>
                <a:lnTo>
                  <a:pt x="15701702" y="2768599"/>
                </a:lnTo>
                <a:lnTo>
                  <a:pt x="15668371" y="2806699"/>
                </a:lnTo>
                <a:lnTo>
                  <a:pt x="15634195" y="2832099"/>
                </a:lnTo>
                <a:lnTo>
                  <a:pt x="15599189" y="2857499"/>
                </a:lnTo>
                <a:lnTo>
                  <a:pt x="15563369" y="2882899"/>
                </a:lnTo>
                <a:lnTo>
                  <a:pt x="15526751" y="2908299"/>
                </a:lnTo>
                <a:lnTo>
                  <a:pt x="15489350" y="2933699"/>
                </a:lnTo>
                <a:lnTo>
                  <a:pt x="15451182" y="2959099"/>
                </a:lnTo>
                <a:lnTo>
                  <a:pt x="15412264" y="2984499"/>
                </a:lnTo>
                <a:lnTo>
                  <a:pt x="15372610" y="3009899"/>
                </a:lnTo>
                <a:lnTo>
                  <a:pt x="15332236" y="3035299"/>
                </a:lnTo>
                <a:lnTo>
                  <a:pt x="15291158" y="3060699"/>
                </a:lnTo>
                <a:lnTo>
                  <a:pt x="15249392" y="3073399"/>
                </a:lnTo>
                <a:lnTo>
                  <a:pt x="15163858" y="3124199"/>
                </a:lnTo>
                <a:lnTo>
                  <a:pt x="15120121" y="3136899"/>
                </a:lnTo>
                <a:lnTo>
                  <a:pt x="15075759" y="3162299"/>
                </a:lnTo>
                <a:lnTo>
                  <a:pt x="14939077" y="3200399"/>
                </a:lnTo>
                <a:lnTo>
                  <a:pt x="14892371" y="3225799"/>
                </a:lnTo>
                <a:lnTo>
                  <a:pt x="14700232" y="3276599"/>
                </a:lnTo>
                <a:close/>
              </a:path>
              <a:path w="16226790" h="3327400">
                <a:moveTo>
                  <a:pt x="14500350" y="3314699"/>
                </a:moveTo>
                <a:lnTo>
                  <a:pt x="1730248" y="3314699"/>
                </a:lnTo>
                <a:lnTo>
                  <a:pt x="1579649" y="3276599"/>
                </a:lnTo>
                <a:lnTo>
                  <a:pt x="14650948" y="3276599"/>
                </a:lnTo>
                <a:lnTo>
                  <a:pt x="14500350" y="3314699"/>
                </a:lnTo>
                <a:close/>
              </a:path>
              <a:path w="16226790" h="3327400">
                <a:moveTo>
                  <a:pt x="14345960" y="3327399"/>
                </a:moveTo>
                <a:lnTo>
                  <a:pt x="1884637" y="3327399"/>
                </a:lnTo>
                <a:lnTo>
                  <a:pt x="1832779" y="3314699"/>
                </a:lnTo>
                <a:lnTo>
                  <a:pt x="14397818" y="3314699"/>
                </a:lnTo>
                <a:lnTo>
                  <a:pt x="14345960" y="3327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1532202"/>
            <a:ext cx="9490076" cy="13167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">
              <a:lnSpc>
                <a:spcPct val="116399"/>
              </a:lnSpc>
              <a:spcBef>
                <a:spcPts val="95"/>
              </a:spcBef>
            </a:pPr>
            <a:r>
              <a:rPr lang="en-US" sz="8000" spc="254" dirty="0" err="1">
                <a:solidFill>
                  <a:srgbClr val="FF6699"/>
                </a:solidFill>
                <a:latin typeface="Arial"/>
                <a:cs typeface="Arial"/>
              </a:rPr>
              <a:t>Team</a:t>
            </a:r>
            <a:r>
              <a:rPr lang="en-US" sz="8000" spc="229" dirty="0" err="1">
                <a:solidFill>
                  <a:srgbClr val="FF6699"/>
                </a:solidFill>
                <a:latin typeface="Arial"/>
                <a:cs typeface="Arial"/>
              </a:rPr>
              <a:t>Members</a:t>
            </a:r>
            <a:endParaRPr sz="9600" dirty="0">
              <a:solidFill>
                <a:srgbClr val="FF6699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5744" y="4332684"/>
            <a:ext cx="11144250" cy="5462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8200" marR="5080" indent="-3366135">
              <a:lnSpc>
                <a:spcPct val="116900"/>
              </a:lnSpc>
              <a:spcBef>
                <a:spcPts val="95"/>
              </a:spcBef>
            </a:pPr>
            <a:r>
              <a:rPr lang="en-US" sz="5000" b="1" dirty="0" err="1">
                <a:solidFill>
                  <a:srgbClr val="FFFFFF"/>
                </a:solidFill>
                <a:latin typeface="Arial"/>
                <a:cs typeface="Arial"/>
              </a:rPr>
              <a:t>Shubham</a:t>
            </a:r>
            <a:r>
              <a:rPr lang="en-US" sz="5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Arial"/>
                <a:cs typeface="Arial"/>
              </a:rPr>
              <a:t>Shelar</a:t>
            </a:r>
            <a:endParaRPr lang="en-US" sz="5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378200" marR="5080" indent="-3366135">
              <a:lnSpc>
                <a:spcPct val="116900"/>
              </a:lnSpc>
              <a:spcBef>
                <a:spcPts val="95"/>
              </a:spcBef>
            </a:pPr>
            <a:r>
              <a:rPr lang="en-US" sz="5000" b="1" dirty="0">
                <a:solidFill>
                  <a:srgbClr val="FFFFFF"/>
                </a:solidFill>
                <a:latin typeface="Arial"/>
                <a:cs typeface="Arial"/>
              </a:rPr>
              <a:t>Saurav </a:t>
            </a:r>
            <a:r>
              <a:rPr lang="en-US" sz="5000" b="1" dirty="0" err="1">
                <a:solidFill>
                  <a:srgbClr val="FFFFFF"/>
                </a:solidFill>
                <a:latin typeface="Arial"/>
                <a:cs typeface="Arial"/>
              </a:rPr>
              <a:t>Bhansode</a:t>
            </a:r>
            <a:endParaRPr lang="en-US" sz="5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378200" marR="5080" indent="-3366135">
              <a:lnSpc>
                <a:spcPct val="116900"/>
              </a:lnSpc>
              <a:spcBef>
                <a:spcPts val="95"/>
              </a:spcBef>
            </a:pPr>
            <a:r>
              <a:rPr lang="en-US" sz="5000" b="1" dirty="0" err="1">
                <a:solidFill>
                  <a:srgbClr val="FFFFFF"/>
                </a:solidFill>
                <a:latin typeface="Arial"/>
                <a:cs typeface="Arial"/>
              </a:rPr>
              <a:t>Yasar</a:t>
            </a:r>
            <a:r>
              <a:rPr lang="en-US" sz="5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Arial"/>
                <a:cs typeface="Arial"/>
              </a:rPr>
              <a:t>Pathan</a:t>
            </a:r>
            <a:r>
              <a:rPr lang="en-US" sz="5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</a:p>
          <a:p>
            <a:pPr marL="3378200" marR="5080" indent="-3366135">
              <a:lnSpc>
                <a:spcPct val="116900"/>
              </a:lnSpc>
              <a:spcBef>
                <a:spcPts val="95"/>
              </a:spcBef>
            </a:pPr>
            <a:r>
              <a:rPr lang="en-US" sz="5000" b="1" dirty="0" err="1">
                <a:solidFill>
                  <a:srgbClr val="FFFFFF"/>
                </a:solidFill>
                <a:latin typeface="Arial"/>
                <a:cs typeface="Arial"/>
              </a:rPr>
              <a:t>Ramkuvar</a:t>
            </a:r>
            <a:r>
              <a:rPr lang="en-US" sz="5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5000" b="1" dirty="0" err="1">
                <a:solidFill>
                  <a:srgbClr val="FFFFFF"/>
                </a:solidFill>
                <a:latin typeface="Arial"/>
                <a:cs typeface="Arial"/>
              </a:rPr>
              <a:t>Prajapati</a:t>
            </a:r>
            <a:endParaRPr lang="en-US" sz="5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378200" marR="5080" indent="-3366135">
              <a:lnSpc>
                <a:spcPct val="116900"/>
              </a:lnSpc>
              <a:spcBef>
                <a:spcPts val="95"/>
              </a:spcBef>
            </a:pPr>
            <a:r>
              <a:rPr lang="en-US" sz="5000" b="1" dirty="0" err="1">
                <a:solidFill>
                  <a:srgbClr val="FFFFFF"/>
                </a:solidFill>
                <a:latin typeface="Arial"/>
                <a:cs typeface="Arial"/>
              </a:rPr>
              <a:t>Rishabh</a:t>
            </a:r>
            <a:r>
              <a:rPr lang="en-US" sz="5000" b="1" dirty="0">
                <a:solidFill>
                  <a:srgbClr val="FFFFFF"/>
                </a:solidFill>
                <a:latin typeface="Arial"/>
                <a:cs typeface="Arial"/>
              </a:rPr>
              <a:t> Tater</a:t>
            </a:r>
            <a:endParaRPr sz="5000" dirty="0">
              <a:latin typeface="Arial"/>
              <a:cs typeface="Arial"/>
            </a:endParaRPr>
          </a:p>
          <a:p>
            <a:pPr marR="560070" algn="ctr">
              <a:lnSpc>
                <a:spcPct val="100000"/>
              </a:lnSpc>
              <a:spcBef>
                <a:spcPts val="1015"/>
              </a:spcBef>
            </a:pPr>
            <a:endParaRPr sz="5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2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A5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699" y="1035131"/>
            <a:ext cx="16226790" cy="3327400"/>
          </a:xfrm>
          <a:custGeom>
            <a:avLst/>
            <a:gdLst/>
            <a:ahLst/>
            <a:cxnLst/>
            <a:rect l="l" t="t" r="r" b="b"/>
            <a:pathLst>
              <a:path w="16226790" h="3327400">
                <a:moveTo>
                  <a:pt x="14345960" y="12699"/>
                </a:moveTo>
                <a:lnTo>
                  <a:pt x="1884637" y="12699"/>
                </a:lnTo>
                <a:lnTo>
                  <a:pt x="1936869" y="0"/>
                </a:lnTo>
                <a:lnTo>
                  <a:pt x="14293728" y="0"/>
                </a:lnTo>
                <a:lnTo>
                  <a:pt x="14345960" y="12699"/>
                </a:lnTo>
                <a:close/>
              </a:path>
              <a:path w="16226790" h="3327400">
                <a:moveTo>
                  <a:pt x="14550991" y="38099"/>
                </a:moveTo>
                <a:lnTo>
                  <a:pt x="1679606" y="38099"/>
                </a:lnTo>
                <a:lnTo>
                  <a:pt x="1781311" y="12699"/>
                </a:lnTo>
                <a:lnTo>
                  <a:pt x="14449287" y="12699"/>
                </a:lnTo>
                <a:lnTo>
                  <a:pt x="14550991" y="38099"/>
                </a:lnTo>
                <a:close/>
              </a:path>
              <a:path w="16226790" h="3327400">
                <a:moveTo>
                  <a:pt x="14700232" y="3276599"/>
                </a:moveTo>
                <a:lnTo>
                  <a:pt x="1530365" y="3276599"/>
                </a:lnTo>
                <a:lnTo>
                  <a:pt x="1338226" y="3225799"/>
                </a:lnTo>
                <a:lnTo>
                  <a:pt x="1291520" y="3200399"/>
                </a:lnTo>
                <a:lnTo>
                  <a:pt x="1154838" y="3162299"/>
                </a:lnTo>
                <a:lnTo>
                  <a:pt x="1110476" y="3136899"/>
                </a:lnTo>
                <a:lnTo>
                  <a:pt x="1066739" y="3124199"/>
                </a:lnTo>
                <a:lnTo>
                  <a:pt x="981205" y="3073399"/>
                </a:lnTo>
                <a:lnTo>
                  <a:pt x="939439" y="3060699"/>
                </a:lnTo>
                <a:lnTo>
                  <a:pt x="898361" y="3035299"/>
                </a:lnTo>
                <a:lnTo>
                  <a:pt x="857987" y="3009899"/>
                </a:lnTo>
                <a:lnTo>
                  <a:pt x="818333" y="2984499"/>
                </a:lnTo>
                <a:lnTo>
                  <a:pt x="779415" y="2959099"/>
                </a:lnTo>
                <a:lnTo>
                  <a:pt x="741247" y="2933699"/>
                </a:lnTo>
                <a:lnTo>
                  <a:pt x="703846" y="2908299"/>
                </a:lnTo>
                <a:lnTo>
                  <a:pt x="667228" y="2882899"/>
                </a:lnTo>
                <a:lnTo>
                  <a:pt x="631408" y="2857499"/>
                </a:lnTo>
                <a:lnTo>
                  <a:pt x="596402" y="2832099"/>
                </a:lnTo>
                <a:lnTo>
                  <a:pt x="562226" y="2806699"/>
                </a:lnTo>
                <a:lnTo>
                  <a:pt x="528895" y="2768599"/>
                </a:lnTo>
                <a:lnTo>
                  <a:pt x="496425" y="2743199"/>
                </a:lnTo>
                <a:lnTo>
                  <a:pt x="464832" y="2717799"/>
                </a:lnTo>
                <a:lnTo>
                  <a:pt x="434131" y="2679699"/>
                </a:lnTo>
                <a:lnTo>
                  <a:pt x="404339" y="2654299"/>
                </a:lnTo>
                <a:lnTo>
                  <a:pt x="375471" y="2616199"/>
                </a:lnTo>
                <a:lnTo>
                  <a:pt x="347542" y="2590799"/>
                </a:lnTo>
                <a:lnTo>
                  <a:pt x="320569" y="2552699"/>
                </a:lnTo>
                <a:lnTo>
                  <a:pt x="294567" y="2514599"/>
                </a:lnTo>
                <a:lnTo>
                  <a:pt x="269551" y="2489199"/>
                </a:lnTo>
                <a:lnTo>
                  <a:pt x="245538" y="2451099"/>
                </a:lnTo>
                <a:lnTo>
                  <a:pt x="222543" y="2412999"/>
                </a:lnTo>
                <a:lnTo>
                  <a:pt x="200583" y="2374899"/>
                </a:lnTo>
                <a:lnTo>
                  <a:pt x="179672" y="2349499"/>
                </a:lnTo>
                <a:lnTo>
                  <a:pt x="159826" y="2311399"/>
                </a:lnTo>
                <a:lnTo>
                  <a:pt x="141061" y="2273299"/>
                </a:lnTo>
                <a:lnTo>
                  <a:pt x="123393" y="2235199"/>
                </a:lnTo>
                <a:lnTo>
                  <a:pt x="106837" y="2197099"/>
                </a:lnTo>
                <a:lnTo>
                  <a:pt x="91410" y="2158999"/>
                </a:lnTo>
                <a:lnTo>
                  <a:pt x="77127" y="2120899"/>
                </a:lnTo>
                <a:lnTo>
                  <a:pt x="64003" y="2082799"/>
                </a:lnTo>
                <a:lnTo>
                  <a:pt x="52054" y="2031999"/>
                </a:lnTo>
                <a:lnTo>
                  <a:pt x="41297" y="1993899"/>
                </a:lnTo>
                <a:lnTo>
                  <a:pt x="31746" y="1955799"/>
                </a:lnTo>
                <a:lnTo>
                  <a:pt x="23418" y="1917699"/>
                </a:lnTo>
                <a:lnTo>
                  <a:pt x="16328" y="1879599"/>
                </a:lnTo>
                <a:lnTo>
                  <a:pt x="10491" y="1828799"/>
                </a:lnTo>
                <a:lnTo>
                  <a:pt x="5925" y="1790699"/>
                </a:lnTo>
                <a:lnTo>
                  <a:pt x="2643" y="1752599"/>
                </a:lnTo>
                <a:lnTo>
                  <a:pt x="663" y="1714499"/>
                </a:lnTo>
                <a:lnTo>
                  <a:pt x="0" y="1663699"/>
                </a:lnTo>
                <a:lnTo>
                  <a:pt x="663" y="1625599"/>
                </a:lnTo>
                <a:lnTo>
                  <a:pt x="2643" y="1587499"/>
                </a:lnTo>
                <a:lnTo>
                  <a:pt x="5925" y="1536699"/>
                </a:lnTo>
                <a:lnTo>
                  <a:pt x="10491" y="1498599"/>
                </a:lnTo>
                <a:lnTo>
                  <a:pt x="16328" y="1460499"/>
                </a:lnTo>
                <a:lnTo>
                  <a:pt x="23418" y="1422399"/>
                </a:lnTo>
                <a:lnTo>
                  <a:pt x="31746" y="1371599"/>
                </a:lnTo>
                <a:lnTo>
                  <a:pt x="41297" y="1333499"/>
                </a:lnTo>
                <a:lnTo>
                  <a:pt x="52054" y="1295399"/>
                </a:lnTo>
                <a:lnTo>
                  <a:pt x="64003" y="1257299"/>
                </a:lnTo>
                <a:lnTo>
                  <a:pt x="77127" y="1219199"/>
                </a:lnTo>
                <a:lnTo>
                  <a:pt x="91410" y="1181099"/>
                </a:lnTo>
                <a:lnTo>
                  <a:pt x="106837" y="1142999"/>
                </a:lnTo>
                <a:lnTo>
                  <a:pt x="123393" y="1104899"/>
                </a:lnTo>
                <a:lnTo>
                  <a:pt x="141061" y="1066799"/>
                </a:lnTo>
                <a:lnTo>
                  <a:pt x="159826" y="1028699"/>
                </a:lnTo>
                <a:lnTo>
                  <a:pt x="179672" y="990599"/>
                </a:lnTo>
                <a:lnTo>
                  <a:pt x="200583" y="952499"/>
                </a:lnTo>
                <a:lnTo>
                  <a:pt x="222543" y="914399"/>
                </a:lnTo>
                <a:lnTo>
                  <a:pt x="245538" y="888999"/>
                </a:lnTo>
                <a:lnTo>
                  <a:pt x="269551" y="850899"/>
                </a:lnTo>
                <a:lnTo>
                  <a:pt x="294567" y="812799"/>
                </a:lnTo>
                <a:lnTo>
                  <a:pt x="320569" y="774699"/>
                </a:lnTo>
                <a:lnTo>
                  <a:pt x="347542" y="749299"/>
                </a:lnTo>
                <a:lnTo>
                  <a:pt x="375471" y="711199"/>
                </a:lnTo>
                <a:lnTo>
                  <a:pt x="404339" y="685799"/>
                </a:lnTo>
                <a:lnTo>
                  <a:pt x="434131" y="647699"/>
                </a:lnTo>
                <a:lnTo>
                  <a:pt x="464832" y="622299"/>
                </a:lnTo>
                <a:lnTo>
                  <a:pt x="496425" y="584199"/>
                </a:lnTo>
                <a:lnTo>
                  <a:pt x="528895" y="558799"/>
                </a:lnTo>
                <a:lnTo>
                  <a:pt x="562226" y="533399"/>
                </a:lnTo>
                <a:lnTo>
                  <a:pt x="596402" y="507999"/>
                </a:lnTo>
                <a:lnTo>
                  <a:pt x="631408" y="469899"/>
                </a:lnTo>
                <a:lnTo>
                  <a:pt x="667228" y="444499"/>
                </a:lnTo>
                <a:lnTo>
                  <a:pt x="703846" y="419099"/>
                </a:lnTo>
                <a:lnTo>
                  <a:pt x="741247" y="393699"/>
                </a:lnTo>
                <a:lnTo>
                  <a:pt x="779415" y="368299"/>
                </a:lnTo>
                <a:lnTo>
                  <a:pt x="818333" y="342899"/>
                </a:lnTo>
                <a:lnTo>
                  <a:pt x="857987" y="317499"/>
                </a:lnTo>
                <a:lnTo>
                  <a:pt x="898361" y="304799"/>
                </a:lnTo>
                <a:lnTo>
                  <a:pt x="939439" y="279399"/>
                </a:lnTo>
                <a:lnTo>
                  <a:pt x="1023644" y="228599"/>
                </a:lnTo>
                <a:lnTo>
                  <a:pt x="1066739" y="215899"/>
                </a:lnTo>
                <a:lnTo>
                  <a:pt x="1110476" y="190499"/>
                </a:lnTo>
                <a:lnTo>
                  <a:pt x="1199810" y="165099"/>
                </a:lnTo>
                <a:lnTo>
                  <a:pt x="1245376" y="139699"/>
                </a:lnTo>
                <a:lnTo>
                  <a:pt x="1579649" y="50799"/>
                </a:lnTo>
                <a:lnTo>
                  <a:pt x="1629401" y="38099"/>
                </a:lnTo>
                <a:lnTo>
                  <a:pt x="14601196" y="38099"/>
                </a:lnTo>
                <a:lnTo>
                  <a:pt x="14650948" y="50799"/>
                </a:lnTo>
                <a:lnTo>
                  <a:pt x="14985221" y="139699"/>
                </a:lnTo>
                <a:lnTo>
                  <a:pt x="15030787" y="165099"/>
                </a:lnTo>
                <a:lnTo>
                  <a:pt x="15120121" y="190499"/>
                </a:lnTo>
                <a:lnTo>
                  <a:pt x="15163858" y="215899"/>
                </a:lnTo>
                <a:lnTo>
                  <a:pt x="15206953" y="228599"/>
                </a:lnTo>
                <a:lnTo>
                  <a:pt x="15291158" y="279399"/>
                </a:lnTo>
                <a:lnTo>
                  <a:pt x="15332236" y="304799"/>
                </a:lnTo>
                <a:lnTo>
                  <a:pt x="15372610" y="317499"/>
                </a:lnTo>
                <a:lnTo>
                  <a:pt x="15412264" y="342899"/>
                </a:lnTo>
                <a:lnTo>
                  <a:pt x="15451182" y="368299"/>
                </a:lnTo>
                <a:lnTo>
                  <a:pt x="15489350" y="393699"/>
                </a:lnTo>
                <a:lnTo>
                  <a:pt x="15526751" y="419099"/>
                </a:lnTo>
                <a:lnTo>
                  <a:pt x="15563369" y="444499"/>
                </a:lnTo>
                <a:lnTo>
                  <a:pt x="15599189" y="469899"/>
                </a:lnTo>
                <a:lnTo>
                  <a:pt x="15634195" y="507999"/>
                </a:lnTo>
                <a:lnTo>
                  <a:pt x="15668371" y="533399"/>
                </a:lnTo>
                <a:lnTo>
                  <a:pt x="15701702" y="558799"/>
                </a:lnTo>
                <a:lnTo>
                  <a:pt x="15734172" y="584199"/>
                </a:lnTo>
                <a:lnTo>
                  <a:pt x="15765765" y="622299"/>
                </a:lnTo>
                <a:lnTo>
                  <a:pt x="15796465" y="647699"/>
                </a:lnTo>
                <a:lnTo>
                  <a:pt x="15826258" y="685799"/>
                </a:lnTo>
                <a:lnTo>
                  <a:pt x="15855126" y="711199"/>
                </a:lnTo>
                <a:lnTo>
                  <a:pt x="15883055" y="749299"/>
                </a:lnTo>
                <a:lnTo>
                  <a:pt x="15910028" y="774699"/>
                </a:lnTo>
                <a:lnTo>
                  <a:pt x="15936030" y="812799"/>
                </a:lnTo>
                <a:lnTo>
                  <a:pt x="15961046" y="850899"/>
                </a:lnTo>
                <a:lnTo>
                  <a:pt x="15985058" y="888999"/>
                </a:lnTo>
                <a:lnTo>
                  <a:pt x="16008053" y="914399"/>
                </a:lnTo>
                <a:lnTo>
                  <a:pt x="16030014" y="952499"/>
                </a:lnTo>
                <a:lnTo>
                  <a:pt x="16050925" y="990599"/>
                </a:lnTo>
                <a:lnTo>
                  <a:pt x="16070771" y="1028699"/>
                </a:lnTo>
                <a:lnTo>
                  <a:pt x="16089536" y="1066799"/>
                </a:lnTo>
                <a:lnTo>
                  <a:pt x="16107204" y="1104899"/>
                </a:lnTo>
                <a:lnTo>
                  <a:pt x="16123759" y="1142999"/>
                </a:lnTo>
                <a:lnTo>
                  <a:pt x="16139187" y="1181099"/>
                </a:lnTo>
                <a:lnTo>
                  <a:pt x="16153470" y="1219199"/>
                </a:lnTo>
                <a:lnTo>
                  <a:pt x="16166594" y="1257299"/>
                </a:lnTo>
                <a:lnTo>
                  <a:pt x="16178542" y="1295399"/>
                </a:lnTo>
                <a:lnTo>
                  <a:pt x="16189300" y="1333499"/>
                </a:lnTo>
                <a:lnTo>
                  <a:pt x="16198850" y="1371599"/>
                </a:lnTo>
                <a:lnTo>
                  <a:pt x="16207179" y="1422399"/>
                </a:lnTo>
                <a:lnTo>
                  <a:pt x="16214269" y="1460499"/>
                </a:lnTo>
                <a:lnTo>
                  <a:pt x="16220105" y="1498599"/>
                </a:lnTo>
                <a:lnTo>
                  <a:pt x="16224672" y="1536699"/>
                </a:lnTo>
                <a:lnTo>
                  <a:pt x="16226383" y="1563196"/>
                </a:lnTo>
                <a:lnTo>
                  <a:pt x="16226383" y="1770827"/>
                </a:lnTo>
                <a:lnTo>
                  <a:pt x="16224672" y="1790699"/>
                </a:lnTo>
                <a:lnTo>
                  <a:pt x="16220105" y="1828799"/>
                </a:lnTo>
                <a:lnTo>
                  <a:pt x="16214269" y="1879599"/>
                </a:lnTo>
                <a:lnTo>
                  <a:pt x="16207179" y="1917699"/>
                </a:lnTo>
                <a:lnTo>
                  <a:pt x="16198850" y="1955799"/>
                </a:lnTo>
                <a:lnTo>
                  <a:pt x="16189300" y="1993899"/>
                </a:lnTo>
                <a:lnTo>
                  <a:pt x="16178542" y="2031999"/>
                </a:lnTo>
                <a:lnTo>
                  <a:pt x="16166594" y="2082799"/>
                </a:lnTo>
                <a:lnTo>
                  <a:pt x="16153470" y="2120899"/>
                </a:lnTo>
                <a:lnTo>
                  <a:pt x="16139187" y="2158999"/>
                </a:lnTo>
                <a:lnTo>
                  <a:pt x="16123759" y="2197099"/>
                </a:lnTo>
                <a:lnTo>
                  <a:pt x="16107204" y="2235199"/>
                </a:lnTo>
                <a:lnTo>
                  <a:pt x="16089536" y="2273299"/>
                </a:lnTo>
                <a:lnTo>
                  <a:pt x="16070771" y="2311399"/>
                </a:lnTo>
                <a:lnTo>
                  <a:pt x="16050925" y="2349499"/>
                </a:lnTo>
                <a:lnTo>
                  <a:pt x="16030014" y="2374899"/>
                </a:lnTo>
                <a:lnTo>
                  <a:pt x="16008053" y="2412999"/>
                </a:lnTo>
                <a:lnTo>
                  <a:pt x="15985058" y="2451099"/>
                </a:lnTo>
                <a:lnTo>
                  <a:pt x="15961046" y="2489199"/>
                </a:lnTo>
                <a:lnTo>
                  <a:pt x="15936030" y="2514599"/>
                </a:lnTo>
                <a:lnTo>
                  <a:pt x="15910028" y="2552699"/>
                </a:lnTo>
                <a:lnTo>
                  <a:pt x="15883055" y="2590799"/>
                </a:lnTo>
                <a:lnTo>
                  <a:pt x="15855126" y="2616199"/>
                </a:lnTo>
                <a:lnTo>
                  <a:pt x="15826258" y="2654299"/>
                </a:lnTo>
                <a:lnTo>
                  <a:pt x="15796465" y="2679699"/>
                </a:lnTo>
                <a:lnTo>
                  <a:pt x="15765765" y="2717799"/>
                </a:lnTo>
                <a:lnTo>
                  <a:pt x="15734172" y="2743199"/>
                </a:lnTo>
                <a:lnTo>
                  <a:pt x="15701702" y="2768599"/>
                </a:lnTo>
                <a:lnTo>
                  <a:pt x="15668371" y="2806699"/>
                </a:lnTo>
                <a:lnTo>
                  <a:pt x="15634195" y="2832099"/>
                </a:lnTo>
                <a:lnTo>
                  <a:pt x="15599189" y="2857499"/>
                </a:lnTo>
                <a:lnTo>
                  <a:pt x="15563369" y="2882899"/>
                </a:lnTo>
                <a:lnTo>
                  <a:pt x="15526751" y="2908299"/>
                </a:lnTo>
                <a:lnTo>
                  <a:pt x="15489350" y="2933699"/>
                </a:lnTo>
                <a:lnTo>
                  <a:pt x="15451182" y="2959099"/>
                </a:lnTo>
                <a:lnTo>
                  <a:pt x="15412264" y="2984499"/>
                </a:lnTo>
                <a:lnTo>
                  <a:pt x="15372610" y="3009899"/>
                </a:lnTo>
                <a:lnTo>
                  <a:pt x="15332236" y="3035299"/>
                </a:lnTo>
                <a:lnTo>
                  <a:pt x="15291158" y="3060699"/>
                </a:lnTo>
                <a:lnTo>
                  <a:pt x="15249392" y="3073399"/>
                </a:lnTo>
                <a:lnTo>
                  <a:pt x="15163858" y="3124199"/>
                </a:lnTo>
                <a:lnTo>
                  <a:pt x="15120121" y="3136899"/>
                </a:lnTo>
                <a:lnTo>
                  <a:pt x="15075759" y="3162299"/>
                </a:lnTo>
                <a:lnTo>
                  <a:pt x="14939077" y="3200399"/>
                </a:lnTo>
                <a:lnTo>
                  <a:pt x="14892371" y="3225799"/>
                </a:lnTo>
                <a:lnTo>
                  <a:pt x="14700232" y="3276599"/>
                </a:lnTo>
                <a:close/>
              </a:path>
              <a:path w="16226790" h="3327400">
                <a:moveTo>
                  <a:pt x="14500350" y="3314699"/>
                </a:moveTo>
                <a:lnTo>
                  <a:pt x="1730248" y="3314699"/>
                </a:lnTo>
                <a:lnTo>
                  <a:pt x="1579649" y="3276599"/>
                </a:lnTo>
                <a:lnTo>
                  <a:pt x="14650948" y="3276599"/>
                </a:lnTo>
                <a:lnTo>
                  <a:pt x="14500350" y="3314699"/>
                </a:lnTo>
                <a:close/>
              </a:path>
              <a:path w="16226790" h="3327400">
                <a:moveTo>
                  <a:pt x="14345960" y="3327399"/>
                </a:moveTo>
                <a:lnTo>
                  <a:pt x="1884637" y="3327399"/>
                </a:lnTo>
                <a:lnTo>
                  <a:pt x="1832779" y="3314699"/>
                </a:lnTo>
                <a:lnTo>
                  <a:pt x="14397818" y="3314699"/>
                </a:lnTo>
                <a:lnTo>
                  <a:pt x="14345960" y="3327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61107" y="1952455"/>
            <a:ext cx="676592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105" dirty="0">
                <a:solidFill>
                  <a:srgbClr val="4A597D"/>
                </a:solidFill>
                <a:latin typeface="Arial"/>
                <a:cs typeface="Arial"/>
              </a:rPr>
              <a:t>OVERVIEW</a:t>
            </a:r>
            <a:endParaRPr sz="10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198" y="4535148"/>
            <a:ext cx="16039465" cy="522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100"/>
              </a:lnSpc>
              <a:spcBef>
                <a:spcPts val="95"/>
              </a:spcBef>
            </a:pPr>
            <a:r>
              <a:rPr sz="4200" spc="-30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4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report</a:t>
            </a:r>
            <a:r>
              <a:rPr sz="4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outlines</a:t>
            </a:r>
            <a:r>
              <a:rPr sz="4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509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4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consumer</a:t>
            </a:r>
            <a:r>
              <a:rPr sz="4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buying</a:t>
            </a:r>
            <a:r>
              <a:rPr sz="4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decision-</a:t>
            </a:r>
            <a:r>
              <a:rPr sz="42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making</a:t>
            </a:r>
            <a:r>
              <a:rPr sz="4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 </a:t>
            </a:r>
            <a:r>
              <a:rPr sz="4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4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helmets,</a:t>
            </a:r>
            <a:r>
              <a:rPr sz="4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focusing</a:t>
            </a:r>
            <a:r>
              <a:rPr sz="4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4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4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key</a:t>
            </a:r>
            <a:r>
              <a:rPr sz="4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factors</a:t>
            </a:r>
            <a:r>
              <a:rPr sz="4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30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4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influence </a:t>
            </a:r>
            <a:r>
              <a:rPr sz="42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behaviour.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4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-310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85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4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principles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4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consumer</a:t>
            </a:r>
            <a:r>
              <a:rPr sz="42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psychology,</a:t>
            </a:r>
            <a:r>
              <a:rPr sz="4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social</a:t>
            </a:r>
            <a:r>
              <a:rPr sz="4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influence,</a:t>
            </a:r>
            <a:r>
              <a:rPr sz="4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41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42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cultural </a:t>
            </a:r>
            <a:r>
              <a:rPr sz="42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considerations.</a:t>
            </a:r>
            <a:r>
              <a:rPr sz="4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report</a:t>
            </a:r>
            <a:r>
              <a:rPr sz="4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42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methodology</a:t>
            </a:r>
            <a:r>
              <a:rPr sz="4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4200" spc="330" dirty="0">
                <a:solidFill>
                  <a:srgbClr val="FFFFFF"/>
                </a:solidFill>
                <a:latin typeface="Microsoft Sans Serif"/>
                <a:cs typeface="Microsoft Sans Serif"/>
              </a:rPr>
              <a:t>conducting</a:t>
            </a:r>
            <a:r>
              <a:rPr sz="4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509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4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consumer</a:t>
            </a:r>
            <a:r>
              <a:rPr sz="4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dirty="0">
                <a:solidFill>
                  <a:srgbClr val="FFFFFF"/>
                </a:solidFill>
                <a:latin typeface="Microsoft Sans Serif"/>
                <a:cs typeface="Microsoft Sans Serif"/>
              </a:rPr>
              <a:t>survey</a:t>
            </a:r>
            <a:r>
              <a:rPr sz="4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32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4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gather</a:t>
            </a:r>
            <a:r>
              <a:rPr sz="4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45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4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42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helmet </a:t>
            </a:r>
            <a:r>
              <a:rPr sz="420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</a:t>
            </a:r>
            <a:r>
              <a:rPr sz="4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42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decisions.</a:t>
            </a:r>
            <a:endParaRPr sz="4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A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8729" y="1028699"/>
            <a:ext cx="9279890" cy="2700020"/>
          </a:xfrm>
          <a:custGeom>
            <a:avLst/>
            <a:gdLst/>
            <a:ahLst/>
            <a:cxnLst/>
            <a:rect l="l" t="t" r="r" b="b"/>
            <a:pathLst>
              <a:path w="9279890" h="2700020">
                <a:moveTo>
                  <a:pt x="9103902" y="2699496"/>
                </a:moveTo>
                <a:lnTo>
                  <a:pt x="1349741" y="2699496"/>
                </a:lnTo>
                <a:lnTo>
                  <a:pt x="1301337" y="2698644"/>
                </a:lnTo>
                <a:lnTo>
                  <a:pt x="1253354" y="2696107"/>
                </a:lnTo>
                <a:lnTo>
                  <a:pt x="1205829" y="2691914"/>
                </a:lnTo>
                <a:lnTo>
                  <a:pt x="1158790" y="2686092"/>
                </a:lnTo>
                <a:lnTo>
                  <a:pt x="1112265" y="2678672"/>
                </a:lnTo>
                <a:lnTo>
                  <a:pt x="1066284" y="2669680"/>
                </a:lnTo>
                <a:lnTo>
                  <a:pt x="1020873" y="2659147"/>
                </a:lnTo>
                <a:lnTo>
                  <a:pt x="976063" y="2647100"/>
                </a:lnTo>
                <a:lnTo>
                  <a:pt x="931881" y="2633567"/>
                </a:lnTo>
                <a:lnTo>
                  <a:pt x="888357" y="2618578"/>
                </a:lnTo>
                <a:lnTo>
                  <a:pt x="845518" y="2602161"/>
                </a:lnTo>
                <a:lnTo>
                  <a:pt x="803394" y="2584345"/>
                </a:lnTo>
                <a:lnTo>
                  <a:pt x="762012" y="2565157"/>
                </a:lnTo>
                <a:lnTo>
                  <a:pt x="721402" y="2544628"/>
                </a:lnTo>
                <a:lnTo>
                  <a:pt x="681592" y="2522784"/>
                </a:lnTo>
                <a:lnTo>
                  <a:pt x="642610" y="2499655"/>
                </a:lnTo>
                <a:lnTo>
                  <a:pt x="604485" y="2475270"/>
                </a:lnTo>
                <a:lnTo>
                  <a:pt x="567245" y="2449656"/>
                </a:lnTo>
                <a:lnTo>
                  <a:pt x="530920" y="2422843"/>
                </a:lnTo>
                <a:lnTo>
                  <a:pt x="495538" y="2394858"/>
                </a:lnTo>
                <a:lnTo>
                  <a:pt x="461126" y="2365731"/>
                </a:lnTo>
                <a:lnTo>
                  <a:pt x="427715" y="2335490"/>
                </a:lnTo>
                <a:lnTo>
                  <a:pt x="395332" y="2304164"/>
                </a:lnTo>
                <a:lnTo>
                  <a:pt x="364005" y="2271781"/>
                </a:lnTo>
                <a:lnTo>
                  <a:pt x="333764" y="2238369"/>
                </a:lnTo>
                <a:lnTo>
                  <a:pt x="304638" y="2203958"/>
                </a:lnTo>
                <a:lnTo>
                  <a:pt x="276653" y="2168575"/>
                </a:lnTo>
                <a:lnTo>
                  <a:pt x="249840" y="2132250"/>
                </a:lnTo>
                <a:lnTo>
                  <a:pt x="224226" y="2095011"/>
                </a:lnTo>
                <a:lnTo>
                  <a:pt x="199840" y="2056886"/>
                </a:lnTo>
                <a:lnTo>
                  <a:pt x="176712" y="2017904"/>
                </a:lnTo>
                <a:lnTo>
                  <a:pt x="154868" y="1978094"/>
                </a:lnTo>
                <a:lnTo>
                  <a:pt x="134338" y="1937483"/>
                </a:lnTo>
                <a:lnTo>
                  <a:pt x="115151" y="1896102"/>
                </a:lnTo>
                <a:lnTo>
                  <a:pt x="97334" y="1853977"/>
                </a:lnTo>
                <a:lnTo>
                  <a:pt x="80917" y="1811139"/>
                </a:lnTo>
                <a:lnTo>
                  <a:pt x="65928" y="1767614"/>
                </a:lnTo>
                <a:lnTo>
                  <a:pt x="52396" y="1723433"/>
                </a:lnTo>
                <a:lnTo>
                  <a:pt x="40349" y="1678622"/>
                </a:lnTo>
                <a:lnTo>
                  <a:pt x="29815" y="1633212"/>
                </a:lnTo>
                <a:lnTo>
                  <a:pt x="20824" y="1587230"/>
                </a:lnTo>
                <a:lnTo>
                  <a:pt x="13403" y="1540705"/>
                </a:lnTo>
                <a:lnTo>
                  <a:pt x="7582" y="1493666"/>
                </a:lnTo>
                <a:lnTo>
                  <a:pt x="3388" y="1446141"/>
                </a:lnTo>
                <a:lnTo>
                  <a:pt x="852" y="1398159"/>
                </a:lnTo>
                <a:lnTo>
                  <a:pt x="0" y="1349748"/>
                </a:lnTo>
                <a:lnTo>
                  <a:pt x="852" y="1301337"/>
                </a:lnTo>
                <a:lnTo>
                  <a:pt x="3388" y="1253354"/>
                </a:lnTo>
                <a:lnTo>
                  <a:pt x="7582" y="1205829"/>
                </a:lnTo>
                <a:lnTo>
                  <a:pt x="13403" y="1158790"/>
                </a:lnTo>
                <a:lnTo>
                  <a:pt x="20824" y="1112265"/>
                </a:lnTo>
                <a:lnTo>
                  <a:pt x="29815" y="1066283"/>
                </a:lnTo>
                <a:lnTo>
                  <a:pt x="40349" y="1020873"/>
                </a:lnTo>
                <a:lnTo>
                  <a:pt x="52396" y="976063"/>
                </a:lnTo>
                <a:lnTo>
                  <a:pt x="65928" y="931881"/>
                </a:lnTo>
                <a:lnTo>
                  <a:pt x="80917" y="888357"/>
                </a:lnTo>
                <a:lnTo>
                  <a:pt x="97334" y="845518"/>
                </a:lnTo>
                <a:lnTo>
                  <a:pt x="115151" y="803394"/>
                </a:lnTo>
                <a:lnTo>
                  <a:pt x="134338" y="762012"/>
                </a:lnTo>
                <a:lnTo>
                  <a:pt x="154868" y="721402"/>
                </a:lnTo>
                <a:lnTo>
                  <a:pt x="176712" y="681591"/>
                </a:lnTo>
                <a:lnTo>
                  <a:pt x="199840" y="642609"/>
                </a:lnTo>
                <a:lnTo>
                  <a:pt x="224226" y="604485"/>
                </a:lnTo>
                <a:lnTo>
                  <a:pt x="249840" y="567245"/>
                </a:lnTo>
                <a:lnTo>
                  <a:pt x="276653" y="530920"/>
                </a:lnTo>
                <a:lnTo>
                  <a:pt x="304638" y="495538"/>
                </a:lnTo>
                <a:lnTo>
                  <a:pt x="333764" y="461126"/>
                </a:lnTo>
                <a:lnTo>
                  <a:pt x="364005" y="427715"/>
                </a:lnTo>
                <a:lnTo>
                  <a:pt x="395332" y="395332"/>
                </a:lnTo>
                <a:lnTo>
                  <a:pt x="427715" y="364005"/>
                </a:lnTo>
                <a:lnTo>
                  <a:pt x="461126" y="333764"/>
                </a:lnTo>
                <a:lnTo>
                  <a:pt x="495538" y="304637"/>
                </a:lnTo>
                <a:lnTo>
                  <a:pt x="530920" y="276653"/>
                </a:lnTo>
                <a:lnTo>
                  <a:pt x="567245" y="249840"/>
                </a:lnTo>
                <a:lnTo>
                  <a:pt x="604485" y="224226"/>
                </a:lnTo>
                <a:lnTo>
                  <a:pt x="642610" y="199840"/>
                </a:lnTo>
                <a:lnTo>
                  <a:pt x="681592" y="176711"/>
                </a:lnTo>
                <a:lnTo>
                  <a:pt x="721402" y="154868"/>
                </a:lnTo>
                <a:lnTo>
                  <a:pt x="762012" y="134338"/>
                </a:lnTo>
                <a:lnTo>
                  <a:pt x="803394" y="115151"/>
                </a:lnTo>
                <a:lnTo>
                  <a:pt x="845518" y="97334"/>
                </a:lnTo>
                <a:lnTo>
                  <a:pt x="888357" y="80917"/>
                </a:lnTo>
                <a:lnTo>
                  <a:pt x="931881" y="65928"/>
                </a:lnTo>
                <a:lnTo>
                  <a:pt x="976063" y="52396"/>
                </a:lnTo>
                <a:lnTo>
                  <a:pt x="1020873" y="40349"/>
                </a:lnTo>
                <a:lnTo>
                  <a:pt x="1066284" y="29815"/>
                </a:lnTo>
                <a:lnTo>
                  <a:pt x="1112265" y="20824"/>
                </a:lnTo>
                <a:lnTo>
                  <a:pt x="1158790" y="13403"/>
                </a:lnTo>
                <a:lnTo>
                  <a:pt x="1205829" y="7582"/>
                </a:lnTo>
                <a:lnTo>
                  <a:pt x="1253354" y="3388"/>
                </a:lnTo>
                <a:lnTo>
                  <a:pt x="1301337" y="852"/>
                </a:lnTo>
                <a:lnTo>
                  <a:pt x="1349748" y="0"/>
                </a:lnTo>
                <a:lnTo>
                  <a:pt x="9103895" y="0"/>
                </a:lnTo>
                <a:lnTo>
                  <a:pt x="9152307" y="852"/>
                </a:lnTo>
                <a:lnTo>
                  <a:pt x="9200289" y="3388"/>
                </a:lnTo>
                <a:lnTo>
                  <a:pt x="9247814" y="7582"/>
                </a:lnTo>
                <a:lnTo>
                  <a:pt x="9279270" y="11475"/>
                </a:lnTo>
                <a:lnTo>
                  <a:pt x="9279270" y="2688021"/>
                </a:lnTo>
                <a:lnTo>
                  <a:pt x="9247814" y="2691914"/>
                </a:lnTo>
                <a:lnTo>
                  <a:pt x="9200289" y="2696107"/>
                </a:lnTo>
                <a:lnTo>
                  <a:pt x="9152307" y="2698644"/>
                </a:lnTo>
                <a:lnTo>
                  <a:pt x="9103902" y="269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22572" y="1778095"/>
            <a:ext cx="65144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0" dirty="0">
                <a:solidFill>
                  <a:srgbClr val="8ACABC"/>
                </a:solidFill>
                <a:latin typeface="Arial"/>
                <a:cs typeface="Arial"/>
              </a:rPr>
              <a:t>Target</a:t>
            </a:r>
            <a:r>
              <a:rPr sz="6000" b="1" spc="195" dirty="0">
                <a:solidFill>
                  <a:srgbClr val="8ACABC"/>
                </a:solidFill>
                <a:latin typeface="Arial"/>
                <a:cs typeface="Arial"/>
              </a:rPr>
              <a:t> </a:t>
            </a:r>
            <a:r>
              <a:rPr sz="6000" b="1" spc="305" dirty="0">
                <a:solidFill>
                  <a:srgbClr val="8ACABC"/>
                </a:solidFill>
                <a:latin typeface="Arial"/>
                <a:cs typeface="Arial"/>
              </a:rPr>
              <a:t>Audience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73766" y="1237779"/>
            <a:ext cx="2281555" cy="2281555"/>
          </a:xfrm>
          <a:custGeom>
            <a:avLst/>
            <a:gdLst/>
            <a:ahLst/>
            <a:cxnLst/>
            <a:rect l="l" t="t" r="r" b="b"/>
            <a:pathLst>
              <a:path w="2281554" h="2281554">
                <a:moveTo>
                  <a:pt x="1140676" y="2281334"/>
                </a:moveTo>
                <a:lnTo>
                  <a:pt x="1092449" y="2280334"/>
                </a:lnTo>
                <a:lnTo>
                  <a:pt x="1044741" y="2277358"/>
                </a:lnTo>
                <a:lnTo>
                  <a:pt x="997583" y="2272447"/>
                </a:lnTo>
                <a:lnTo>
                  <a:pt x="951015" y="2265640"/>
                </a:lnTo>
                <a:lnTo>
                  <a:pt x="905075" y="2256977"/>
                </a:lnTo>
                <a:lnTo>
                  <a:pt x="859804" y="2246497"/>
                </a:lnTo>
                <a:lnTo>
                  <a:pt x="815241" y="2234241"/>
                </a:lnTo>
                <a:lnTo>
                  <a:pt x="771426" y="2220247"/>
                </a:lnTo>
                <a:lnTo>
                  <a:pt x="728398" y="2204555"/>
                </a:lnTo>
                <a:lnTo>
                  <a:pt x="686196" y="2187204"/>
                </a:lnTo>
                <a:lnTo>
                  <a:pt x="644862" y="2168235"/>
                </a:lnTo>
                <a:lnTo>
                  <a:pt x="604433" y="2147687"/>
                </a:lnTo>
                <a:lnTo>
                  <a:pt x="564950" y="2125600"/>
                </a:lnTo>
                <a:lnTo>
                  <a:pt x="526452" y="2102013"/>
                </a:lnTo>
                <a:lnTo>
                  <a:pt x="488978" y="2076965"/>
                </a:lnTo>
                <a:lnTo>
                  <a:pt x="452570" y="2050496"/>
                </a:lnTo>
                <a:lnTo>
                  <a:pt x="417265" y="2022647"/>
                </a:lnTo>
                <a:lnTo>
                  <a:pt x="383104" y="1993456"/>
                </a:lnTo>
                <a:lnTo>
                  <a:pt x="350126" y="1962963"/>
                </a:lnTo>
                <a:lnTo>
                  <a:pt x="318370" y="1931208"/>
                </a:lnTo>
                <a:lnTo>
                  <a:pt x="287877" y="1898230"/>
                </a:lnTo>
                <a:lnTo>
                  <a:pt x="258686" y="1864068"/>
                </a:lnTo>
                <a:lnTo>
                  <a:pt x="230837" y="1828764"/>
                </a:lnTo>
                <a:lnTo>
                  <a:pt x="204369" y="1792355"/>
                </a:lnTo>
                <a:lnTo>
                  <a:pt x="179321" y="1754882"/>
                </a:lnTo>
                <a:lnTo>
                  <a:pt x="155734" y="1716384"/>
                </a:lnTo>
                <a:lnTo>
                  <a:pt x="133646" y="1676900"/>
                </a:lnTo>
                <a:lnTo>
                  <a:pt x="113098" y="1636472"/>
                </a:lnTo>
                <a:lnTo>
                  <a:pt x="94129" y="1595137"/>
                </a:lnTo>
                <a:lnTo>
                  <a:pt x="76779" y="1552936"/>
                </a:lnTo>
                <a:lnTo>
                  <a:pt x="61087" y="1509907"/>
                </a:lnTo>
                <a:lnTo>
                  <a:pt x="47093" y="1466092"/>
                </a:lnTo>
                <a:lnTo>
                  <a:pt x="34836" y="1421529"/>
                </a:lnTo>
                <a:lnTo>
                  <a:pt x="24356" y="1376258"/>
                </a:lnTo>
                <a:lnTo>
                  <a:pt x="15693" y="1330318"/>
                </a:lnTo>
                <a:lnTo>
                  <a:pt x="8887" y="1283750"/>
                </a:lnTo>
                <a:lnTo>
                  <a:pt x="3975" y="1236592"/>
                </a:lnTo>
                <a:lnTo>
                  <a:pt x="1000" y="1188885"/>
                </a:lnTo>
                <a:lnTo>
                  <a:pt x="0" y="1140648"/>
                </a:lnTo>
                <a:lnTo>
                  <a:pt x="1000" y="1092449"/>
                </a:lnTo>
                <a:lnTo>
                  <a:pt x="3975" y="1044742"/>
                </a:lnTo>
                <a:lnTo>
                  <a:pt x="8887" y="997584"/>
                </a:lnTo>
                <a:lnTo>
                  <a:pt x="15693" y="951016"/>
                </a:lnTo>
                <a:lnTo>
                  <a:pt x="24356" y="905076"/>
                </a:lnTo>
                <a:lnTo>
                  <a:pt x="34836" y="859805"/>
                </a:lnTo>
                <a:lnTo>
                  <a:pt x="47093" y="815242"/>
                </a:lnTo>
                <a:lnTo>
                  <a:pt x="61087" y="771426"/>
                </a:lnTo>
                <a:lnTo>
                  <a:pt x="76779" y="728398"/>
                </a:lnTo>
                <a:lnTo>
                  <a:pt x="94129" y="686197"/>
                </a:lnTo>
                <a:lnTo>
                  <a:pt x="113098" y="644862"/>
                </a:lnTo>
                <a:lnTo>
                  <a:pt x="133646" y="604433"/>
                </a:lnTo>
                <a:lnTo>
                  <a:pt x="155734" y="564950"/>
                </a:lnTo>
                <a:lnTo>
                  <a:pt x="179321" y="526452"/>
                </a:lnTo>
                <a:lnTo>
                  <a:pt x="204369" y="488979"/>
                </a:lnTo>
                <a:lnTo>
                  <a:pt x="230837" y="452570"/>
                </a:lnTo>
                <a:lnTo>
                  <a:pt x="258686" y="417266"/>
                </a:lnTo>
                <a:lnTo>
                  <a:pt x="287877" y="383104"/>
                </a:lnTo>
                <a:lnTo>
                  <a:pt x="318370" y="350126"/>
                </a:lnTo>
                <a:lnTo>
                  <a:pt x="350126" y="318371"/>
                </a:lnTo>
                <a:lnTo>
                  <a:pt x="383104" y="287878"/>
                </a:lnTo>
                <a:lnTo>
                  <a:pt x="417265" y="258687"/>
                </a:lnTo>
                <a:lnTo>
                  <a:pt x="452570" y="230837"/>
                </a:lnTo>
                <a:lnTo>
                  <a:pt x="488978" y="204369"/>
                </a:lnTo>
                <a:lnTo>
                  <a:pt x="526452" y="179321"/>
                </a:lnTo>
                <a:lnTo>
                  <a:pt x="564950" y="155734"/>
                </a:lnTo>
                <a:lnTo>
                  <a:pt x="604433" y="133647"/>
                </a:lnTo>
                <a:lnTo>
                  <a:pt x="644862" y="113099"/>
                </a:lnTo>
                <a:lnTo>
                  <a:pt x="686196" y="94130"/>
                </a:lnTo>
                <a:lnTo>
                  <a:pt x="728398" y="76779"/>
                </a:lnTo>
                <a:lnTo>
                  <a:pt x="771426" y="61087"/>
                </a:lnTo>
                <a:lnTo>
                  <a:pt x="815241" y="47093"/>
                </a:lnTo>
                <a:lnTo>
                  <a:pt x="859804" y="34837"/>
                </a:lnTo>
                <a:lnTo>
                  <a:pt x="905075" y="24357"/>
                </a:lnTo>
                <a:lnTo>
                  <a:pt x="951015" y="15694"/>
                </a:lnTo>
                <a:lnTo>
                  <a:pt x="997583" y="8887"/>
                </a:lnTo>
                <a:lnTo>
                  <a:pt x="1044741" y="3976"/>
                </a:lnTo>
                <a:lnTo>
                  <a:pt x="1092449" y="1000"/>
                </a:lnTo>
                <a:lnTo>
                  <a:pt x="1140666" y="0"/>
                </a:lnTo>
                <a:lnTo>
                  <a:pt x="1188884" y="1000"/>
                </a:lnTo>
                <a:lnTo>
                  <a:pt x="1236591" y="3976"/>
                </a:lnTo>
                <a:lnTo>
                  <a:pt x="1283749" y="8887"/>
                </a:lnTo>
                <a:lnTo>
                  <a:pt x="1330318" y="15694"/>
                </a:lnTo>
                <a:lnTo>
                  <a:pt x="1376257" y="24357"/>
                </a:lnTo>
                <a:lnTo>
                  <a:pt x="1421528" y="34837"/>
                </a:lnTo>
                <a:lnTo>
                  <a:pt x="1466091" y="47093"/>
                </a:lnTo>
                <a:lnTo>
                  <a:pt x="1509907" y="61087"/>
                </a:lnTo>
                <a:lnTo>
                  <a:pt x="1552935" y="76779"/>
                </a:lnTo>
                <a:lnTo>
                  <a:pt x="1595136" y="94130"/>
                </a:lnTo>
                <a:lnTo>
                  <a:pt x="1636471" y="113099"/>
                </a:lnTo>
                <a:lnTo>
                  <a:pt x="1676900" y="133647"/>
                </a:lnTo>
                <a:lnTo>
                  <a:pt x="1716383" y="155734"/>
                </a:lnTo>
                <a:lnTo>
                  <a:pt x="1754881" y="179321"/>
                </a:lnTo>
                <a:lnTo>
                  <a:pt x="1792354" y="204369"/>
                </a:lnTo>
                <a:lnTo>
                  <a:pt x="1828763" y="230837"/>
                </a:lnTo>
                <a:lnTo>
                  <a:pt x="1864068" y="258687"/>
                </a:lnTo>
                <a:lnTo>
                  <a:pt x="1898229" y="287878"/>
                </a:lnTo>
                <a:lnTo>
                  <a:pt x="1931207" y="318371"/>
                </a:lnTo>
                <a:lnTo>
                  <a:pt x="1962962" y="350126"/>
                </a:lnTo>
                <a:lnTo>
                  <a:pt x="1993455" y="383104"/>
                </a:lnTo>
                <a:lnTo>
                  <a:pt x="2022646" y="417266"/>
                </a:lnTo>
                <a:lnTo>
                  <a:pt x="2050496" y="452570"/>
                </a:lnTo>
                <a:lnTo>
                  <a:pt x="2076964" y="488979"/>
                </a:lnTo>
                <a:lnTo>
                  <a:pt x="2102012" y="526452"/>
                </a:lnTo>
                <a:lnTo>
                  <a:pt x="2125599" y="564950"/>
                </a:lnTo>
                <a:lnTo>
                  <a:pt x="2147687" y="604433"/>
                </a:lnTo>
                <a:lnTo>
                  <a:pt x="2168235" y="644862"/>
                </a:lnTo>
                <a:lnTo>
                  <a:pt x="2187204" y="686197"/>
                </a:lnTo>
                <a:lnTo>
                  <a:pt x="2204554" y="728398"/>
                </a:lnTo>
                <a:lnTo>
                  <a:pt x="2220246" y="771426"/>
                </a:lnTo>
                <a:lnTo>
                  <a:pt x="2234240" y="815242"/>
                </a:lnTo>
                <a:lnTo>
                  <a:pt x="2246497" y="859805"/>
                </a:lnTo>
                <a:lnTo>
                  <a:pt x="2256977" y="905076"/>
                </a:lnTo>
                <a:lnTo>
                  <a:pt x="2265640" y="951016"/>
                </a:lnTo>
                <a:lnTo>
                  <a:pt x="2272447" y="997584"/>
                </a:lnTo>
                <a:lnTo>
                  <a:pt x="2277358" y="1044742"/>
                </a:lnTo>
                <a:lnTo>
                  <a:pt x="2280333" y="1092449"/>
                </a:lnTo>
                <a:lnTo>
                  <a:pt x="2281333" y="1140667"/>
                </a:lnTo>
                <a:lnTo>
                  <a:pt x="2280333" y="1188885"/>
                </a:lnTo>
                <a:lnTo>
                  <a:pt x="2277358" y="1236592"/>
                </a:lnTo>
                <a:lnTo>
                  <a:pt x="2272447" y="1283750"/>
                </a:lnTo>
                <a:lnTo>
                  <a:pt x="2265640" y="1330318"/>
                </a:lnTo>
                <a:lnTo>
                  <a:pt x="2256977" y="1376258"/>
                </a:lnTo>
                <a:lnTo>
                  <a:pt x="2246497" y="1421529"/>
                </a:lnTo>
                <a:lnTo>
                  <a:pt x="2234240" y="1466092"/>
                </a:lnTo>
                <a:lnTo>
                  <a:pt x="2220246" y="1509907"/>
                </a:lnTo>
                <a:lnTo>
                  <a:pt x="2204554" y="1552936"/>
                </a:lnTo>
                <a:lnTo>
                  <a:pt x="2187204" y="1595137"/>
                </a:lnTo>
                <a:lnTo>
                  <a:pt x="2168235" y="1636472"/>
                </a:lnTo>
                <a:lnTo>
                  <a:pt x="2147687" y="1676900"/>
                </a:lnTo>
                <a:lnTo>
                  <a:pt x="2125599" y="1716384"/>
                </a:lnTo>
                <a:lnTo>
                  <a:pt x="2102012" y="1754882"/>
                </a:lnTo>
                <a:lnTo>
                  <a:pt x="2076964" y="1792355"/>
                </a:lnTo>
                <a:lnTo>
                  <a:pt x="2050496" y="1828764"/>
                </a:lnTo>
                <a:lnTo>
                  <a:pt x="2022646" y="1864068"/>
                </a:lnTo>
                <a:lnTo>
                  <a:pt x="1993455" y="1898230"/>
                </a:lnTo>
                <a:lnTo>
                  <a:pt x="1962962" y="1931208"/>
                </a:lnTo>
                <a:lnTo>
                  <a:pt x="1931207" y="1962963"/>
                </a:lnTo>
                <a:lnTo>
                  <a:pt x="1898229" y="1993456"/>
                </a:lnTo>
                <a:lnTo>
                  <a:pt x="1864068" y="2022647"/>
                </a:lnTo>
                <a:lnTo>
                  <a:pt x="1828763" y="2050496"/>
                </a:lnTo>
                <a:lnTo>
                  <a:pt x="1792354" y="2076965"/>
                </a:lnTo>
                <a:lnTo>
                  <a:pt x="1754881" y="2102013"/>
                </a:lnTo>
                <a:lnTo>
                  <a:pt x="1716383" y="2125600"/>
                </a:lnTo>
                <a:lnTo>
                  <a:pt x="1676900" y="2147687"/>
                </a:lnTo>
                <a:lnTo>
                  <a:pt x="1636471" y="2168235"/>
                </a:lnTo>
                <a:lnTo>
                  <a:pt x="1595136" y="2187204"/>
                </a:lnTo>
                <a:lnTo>
                  <a:pt x="1552935" y="2204555"/>
                </a:lnTo>
                <a:lnTo>
                  <a:pt x="1509907" y="2220247"/>
                </a:lnTo>
                <a:lnTo>
                  <a:pt x="1466091" y="2234241"/>
                </a:lnTo>
                <a:lnTo>
                  <a:pt x="1421528" y="2246497"/>
                </a:lnTo>
                <a:lnTo>
                  <a:pt x="1376257" y="2256977"/>
                </a:lnTo>
                <a:lnTo>
                  <a:pt x="1330318" y="2265640"/>
                </a:lnTo>
                <a:lnTo>
                  <a:pt x="1283749" y="2272447"/>
                </a:lnTo>
                <a:lnTo>
                  <a:pt x="1236591" y="2277358"/>
                </a:lnTo>
                <a:lnTo>
                  <a:pt x="1188884" y="2280334"/>
                </a:lnTo>
                <a:lnTo>
                  <a:pt x="1140676" y="2281334"/>
                </a:lnTo>
                <a:close/>
              </a:path>
            </a:pathLst>
          </a:custGeom>
          <a:solidFill>
            <a:srgbClr val="8A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53360">
              <a:lnSpc>
                <a:spcPct val="100000"/>
              </a:lnSpc>
              <a:spcBef>
                <a:spcPts val="130"/>
              </a:spcBef>
            </a:pPr>
            <a:r>
              <a:rPr spc="725" dirty="0">
                <a:latin typeface="Arial"/>
                <a:cs typeface="Arial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7711" y="3895453"/>
            <a:ext cx="9169400" cy="566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  <a:spcBef>
                <a:spcPts val="95"/>
              </a:spcBef>
            </a:pPr>
            <a:r>
              <a:rPr sz="3950" b="1" dirty="0">
                <a:solidFill>
                  <a:srgbClr val="FFFFFF"/>
                </a:solidFill>
                <a:latin typeface="Arial"/>
                <a:cs typeface="Arial"/>
              </a:rPr>
              <a:t>·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89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target</a:t>
            </a:r>
            <a:r>
              <a:rPr sz="3950" spc="9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audience</a:t>
            </a:r>
            <a:r>
              <a:rPr sz="3950" spc="9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3950" spc="9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9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survey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3950" spc="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34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950" spc="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adults</a:t>
            </a:r>
            <a:r>
              <a:rPr sz="3950" spc="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70" dirty="0">
                <a:solidFill>
                  <a:srgbClr val="FFFFFF"/>
                </a:solidFill>
                <a:latin typeface="Microsoft Sans Serif"/>
                <a:cs typeface="Microsoft Sans Serif"/>
              </a:rPr>
              <a:t>Age</a:t>
            </a:r>
            <a:r>
              <a:rPr sz="3950" spc="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18</a:t>
            </a:r>
            <a:r>
              <a:rPr sz="3950" spc="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r>
              <a:rPr sz="3950" spc="7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Above</a:t>
            </a:r>
            <a:r>
              <a:rPr sz="3950" spc="7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who </a:t>
            </a:r>
            <a:r>
              <a:rPr sz="395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purchased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50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helmet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9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past </a:t>
            </a:r>
            <a:r>
              <a:rPr sz="3950" spc="350" dirty="0">
                <a:solidFill>
                  <a:srgbClr val="FFFFFF"/>
                </a:solidFill>
                <a:latin typeface="Microsoft Sans Serif"/>
                <a:cs typeface="Microsoft Sans Serif"/>
              </a:rPr>
              <a:t>two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years.</a:t>
            </a:r>
            <a:endParaRPr sz="395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7100"/>
              </a:lnSpc>
            </a:pPr>
            <a:r>
              <a:rPr sz="3950" dirty="0">
                <a:solidFill>
                  <a:srgbClr val="FFFFFF"/>
                </a:solidFill>
                <a:latin typeface="Microsoft Sans Serif"/>
                <a:cs typeface="Microsoft Sans Serif"/>
              </a:rPr>
              <a:t>·The</a:t>
            </a:r>
            <a:r>
              <a:rPr sz="3950" spc="5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survey</a:t>
            </a:r>
            <a:r>
              <a:rPr sz="3950" spc="5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-27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3950" spc="5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designed</a:t>
            </a:r>
            <a:r>
              <a:rPr sz="3950" spc="5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1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950" spc="5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20" dirty="0">
                <a:solidFill>
                  <a:srgbClr val="FFFFFF"/>
                </a:solidFill>
                <a:latin typeface="Microsoft Sans Serif"/>
                <a:cs typeface="Microsoft Sans Serif"/>
              </a:rPr>
              <a:t>capture</a:t>
            </a:r>
            <a:r>
              <a:rPr sz="3950" spc="5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diverse</a:t>
            </a:r>
            <a:r>
              <a:rPr sz="3950" spc="459" dirty="0">
                <a:solidFill>
                  <a:srgbClr val="FFFFFF"/>
                </a:solidFill>
                <a:latin typeface="Microsoft Sans Serif"/>
                <a:cs typeface="Microsoft Sans Serif"/>
              </a:rPr>
              <a:t>   </a:t>
            </a:r>
            <a:r>
              <a:rPr sz="3950" spc="280" dirty="0">
                <a:solidFill>
                  <a:srgbClr val="FFFFFF"/>
                </a:solidFill>
                <a:latin typeface="Microsoft Sans Serif"/>
                <a:cs typeface="Microsoft Sans Serif"/>
              </a:rPr>
              <a:t>range</a:t>
            </a:r>
            <a:r>
              <a:rPr sz="3950" spc="465" dirty="0">
                <a:solidFill>
                  <a:srgbClr val="FFFFFF"/>
                </a:solidFill>
                <a:latin typeface="Microsoft Sans Serif"/>
                <a:cs typeface="Microsoft Sans Serif"/>
              </a:rPr>
              <a:t>   </a:t>
            </a:r>
            <a:r>
              <a:rPr sz="395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950" spc="470" dirty="0">
                <a:solidFill>
                  <a:srgbClr val="FFFFFF"/>
                </a:solidFill>
                <a:latin typeface="Microsoft Sans Serif"/>
                <a:cs typeface="Microsoft Sans Serif"/>
              </a:rPr>
              <a:t>   </a:t>
            </a:r>
            <a:r>
              <a:rPr sz="39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demographics, </a:t>
            </a:r>
            <a:r>
              <a:rPr sz="39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including</a:t>
            </a:r>
            <a:r>
              <a:rPr sz="39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gender,</a:t>
            </a:r>
            <a:r>
              <a:rPr sz="39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age,</a:t>
            </a:r>
            <a:r>
              <a:rPr sz="39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10" dirty="0">
                <a:solidFill>
                  <a:srgbClr val="FFFFFF"/>
                </a:solidFill>
                <a:latin typeface="Microsoft Sans Serif"/>
                <a:cs typeface="Microsoft Sans Serif"/>
              </a:rPr>
              <a:t>income</a:t>
            </a:r>
            <a:r>
              <a:rPr sz="39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level, </a:t>
            </a:r>
            <a:r>
              <a:rPr sz="3950" spc="4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9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geographic</a:t>
            </a:r>
            <a:r>
              <a:rPr sz="39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9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location.</a:t>
            </a:r>
            <a:endParaRPr sz="3950">
              <a:latin typeface="Microsoft Sans Serif"/>
              <a:cs typeface="Microsoft Sans Serif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5" y="4190563"/>
            <a:ext cx="8052767" cy="5073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8A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37247"/>
            <a:ext cx="9290050" cy="2700020"/>
          </a:xfrm>
          <a:custGeom>
            <a:avLst/>
            <a:gdLst/>
            <a:ahLst/>
            <a:cxnLst/>
            <a:rect l="l" t="t" r="r" b="b"/>
            <a:pathLst>
              <a:path w="9290050" h="2700020">
                <a:moveTo>
                  <a:pt x="7942263" y="2699496"/>
                </a:moveTo>
                <a:lnTo>
                  <a:pt x="432205" y="2699496"/>
                </a:lnTo>
                <a:lnTo>
                  <a:pt x="383800" y="2698644"/>
                </a:lnTo>
                <a:lnTo>
                  <a:pt x="335818" y="2696107"/>
                </a:lnTo>
                <a:lnTo>
                  <a:pt x="288293" y="2691914"/>
                </a:lnTo>
                <a:lnTo>
                  <a:pt x="241254" y="2686092"/>
                </a:lnTo>
                <a:lnTo>
                  <a:pt x="194729" y="2678672"/>
                </a:lnTo>
                <a:lnTo>
                  <a:pt x="148747" y="2669680"/>
                </a:lnTo>
                <a:lnTo>
                  <a:pt x="103337" y="2659147"/>
                </a:lnTo>
                <a:lnTo>
                  <a:pt x="58527" y="2647100"/>
                </a:lnTo>
                <a:lnTo>
                  <a:pt x="14345" y="2633567"/>
                </a:lnTo>
                <a:lnTo>
                  <a:pt x="0" y="2628627"/>
                </a:lnTo>
                <a:lnTo>
                  <a:pt x="0" y="70869"/>
                </a:lnTo>
                <a:lnTo>
                  <a:pt x="58527" y="52396"/>
                </a:lnTo>
                <a:lnTo>
                  <a:pt x="103337" y="40349"/>
                </a:lnTo>
                <a:lnTo>
                  <a:pt x="148747" y="29815"/>
                </a:lnTo>
                <a:lnTo>
                  <a:pt x="194729" y="20824"/>
                </a:lnTo>
                <a:lnTo>
                  <a:pt x="241254" y="13403"/>
                </a:lnTo>
                <a:lnTo>
                  <a:pt x="288293" y="7582"/>
                </a:lnTo>
                <a:lnTo>
                  <a:pt x="335818" y="3388"/>
                </a:lnTo>
                <a:lnTo>
                  <a:pt x="383800" y="852"/>
                </a:lnTo>
                <a:lnTo>
                  <a:pt x="432211" y="0"/>
                </a:lnTo>
                <a:lnTo>
                  <a:pt x="7942257" y="0"/>
                </a:lnTo>
                <a:lnTo>
                  <a:pt x="7990668" y="852"/>
                </a:lnTo>
                <a:lnTo>
                  <a:pt x="8038650" y="3388"/>
                </a:lnTo>
                <a:lnTo>
                  <a:pt x="8086176" y="7582"/>
                </a:lnTo>
                <a:lnTo>
                  <a:pt x="8133215" y="13403"/>
                </a:lnTo>
                <a:lnTo>
                  <a:pt x="8179740" y="20824"/>
                </a:lnTo>
                <a:lnTo>
                  <a:pt x="8225721" y="29815"/>
                </a:lnTo>
                <a:lnTo>
                  <a:pt x="8271132" y="40349"/>
                </a:lnTo>
                <a:lnTo>
                  <a:pt x="8315942" y="52396"/>
                </a:lnTo>
                <a:lnTo>
                  <a:pt x="8360124" y="65928"/>
                </a:lnTo>
                <a:lnTo>
                  <a:pt x="8403648" y="80917"/>
                </a:lnTo>
                <a:lnTo>
                  <a:pt x="8446487" y="97334"/>
                </a:lnTo>
                <a:lnTo>
                  <a:pt x="8488611" y="115151"/>
                </a:lnTo>
                <a:lnTo>
                  <a:pt x="8529993" y="134338"/>
                </a:lnTo>
                <a:lnTo>
                  <a:pt x="8570603" y="154868"/>
                </a:lnTo>
                <a:lnTo>
                  <a:pt x="8610413" y="176711"/>
                </a:lnTo>
                <a:lnTo>
                  <a:pt x="8649395" y="199840"/>
                </a:lnTo>
                <a:lnTo>
                  <a:pt x="8687520" y="224226"/>
                </a:lnTo>
                <a:lnTo>
                  <a:pt x="8724760" y="249840"/>
                </a:lnTo>
                <a:lnTo>
                  <a:pt x="8761085" y="276653"/>
                </a:lnTo>
                <a:lnTo>
                  <a:pt x="8796467" y="304637"/>
                </a:lnTo>
                <a:lnTo>
                  <a:pt x="8830879" y="333764"/>
                </a:lnTo>
                <a:lnTo>
                  <a:pt x="8864290" y="364005"/>
                </a:lnTo>
                <a:lnTo>
                  <a:pt x="8896673" y="395332"/>
                </a:lnTo>
                <a:lnTo>
                  <a:pt x="8928000" y="427715"/>
                </a:lnTo>
                <a:lnTo>
                  <a:pt x="8958240" y="461126"/>
                </a:lnTo>
                <a:lnTo>
                  <a:pt x="8987367" y="495538"/>
                </a:lnTo>
                <a:lnTo>
                  <a:pt x="9015352" y="530920"/>
                </a:lnTo>
                <a:lnTo>
                  <a:pt x="9042165" y="567245"/>
                </a:lnTo>
                <a:lnTo>
                  <a:pt x="9067779" y="604485"/>
                </a:lnTo>
                <a:lnTo>
                  <a:pt x="9092164" y="642609"/>
                </a:lnTo>
                <a:lnTo>
                  <a:pt x="9115293" y="681591"/>
                </a:lnTo>
                <a:lnTo>
                  <a:pt x="9137137" y="721402"/>
                </a:lnTo>
                <a:lnTo>
                  <a:pt x="9157667" y="762012"/>
                </a:lnTo>
                <a:lnTo>
                  <a:pt x="9176854" y="803394"/>
                </a:lnTo>
                <a:lnTo>
                  <a:pt x="9194670" y="845518"/>
                </a:lnTo>
                <a:lnTo>
                  <a:pt x="9211087" y="888357"/>
                </a:lnTo>
                <a:lnTo>
                  <a:pt x="9226076" y="931881"/>
                </a:lnTo>
                <a:lnTo>
                  <a:pt x="9239609" y="976063"/>
                </a:lnTo>
                <a:lnTo>
                  <a:pt x="9251656" y="1020873"/>
                </a:lnTo>
                <a:lnTo>
                  <a:pt x="9262189" y="1066283"/>
                </a:lnTo>
                <a:lnTo>
                  <a:pt x="9271181" y="1112265"/>
                </a:lnTo>
                <a:lnTo>
                  <a:pt x="9278601" y="1158790"/>
                </a:lnTo>
                <a:lnTo>
                  <a:pt x="9284423" y="1205829"/>
                </a:lnTo>
                <a:lnTo>
                  <a:pt x="9288616" y="1253354"/>
                </a:lnTo>
                <a:lnTo>
                  <a:pt x="9289934" y="1278285"/>
                </a:lnTo>
                <a:lnTo>
                  <a:pt x="9289934" y="1421210"/>
                </a:lnTo>
                <a:lnTo>
                  <a:pt x="9284423" y="1493666"/>
                </a:lnTo>
                <a:lnTo>
                  <a:pt x="9278601" y="1540705"/>
                </a:lnTo>
                <a:lnTo>
                  <a:pt x="9271181" y="1587230"/>
                </a:lnTo>
                <a:lnTo>
                  <a:pt x="9262189" y="1633212"/>
                </a:lnTo>
                <a:lnTo>
                  <a:pt x="9251656" y="1678622"/>
                </a:lnTo>
                <a:lnTo>
                  <a:pt x="9239609" y="1723433"/>
                </a:lnTo>
                <a:lnTo>
                  <a:pt x="9226076" y="1767614"/>
                </a:lnTo>
                <a:lnTo>
                  <a:pt x="9211087" y="1811139"/>
                </a:lnTo>
                <a:lnTo>
                  <a:pt x="9194670" y="1853977"/>
                </a:lnTo>
                <a:lnTo>
                  <a:pt x="9176854" y="1896102"/>
                </a:lnTo>
                <a:lnTo>
                  <a:pt x="9157667" y="1937483"/>
                </a:lnTo>
                <a:lnTo>
                  <a:pt x="9137137" y="1978094"/>
                </a:lnTo>
                <a:lnTo>
                  <a:pt x="9115293" y="2017904"/>
                </a:lnTo>
                <a:lnTo>
                  <a:pt x="9092164" y="2056886"/>
                </a:lnTo>
                <a:lnTo>
                  <a:pt x="9067779" y="2095011"/>
                </a:lnTo>
                <a:lnTo>
                  <a:pt x="9042165" y="2132250"/>
                </a:lnTo>
                <a:lnTo>
                  <a:pt x="9015352" y="2168575"/>
                </a:lnTo>
                <a:lnTo>
                  <a:pt x="8987367" y="2203958"/>
                </a:lnTo>
                <a:lnTo>
                  <a:pt x="8958240" y="2238369"/>
                </a:lnTo>
                <a:lnTo>
                  <a:pt x="8928000" y="2271781"/>
                </a:lnTo>
                <a:lnTo>
                  <a:pt x="8896673" y="2304164"/>
                </a:lnTo>
                <a:lnTo>
                  <a:pt x="8864290" y="2335490"/>
                </a:lnTo>
                <a:lnTo>
                  <a:pt x="8830879" y="2365731"/>
                </a:lnTo>
                <a:lnTo>
                  <a:pt x="8796467" y="2394858"/>
                </a:lnTo>
                <a:lnTo>
                  <a:pt x="8761085" y="2422843"/>
                </a:lnTo>
                <a:lnTo>
                  <a:pt x="8724760" y="2449656"/>
                </a:lnTo>
                <a:lnTo>
                  <a:pt x="8687520" y="2475270"/>
                </a:lnTo>
                <a:lnTo>
                  <a:pt x="8649395" y="2499655"/>
                </a:lnTo>
                <a:lnTo>
                  <a:pt x="8610413" y="2522784"/>
                </a:lnTo>
                <a:lnTo>
                  <a:pt x="8570603" y="2544628"/>
                </a:lnTo>
                <a:lnTo>
                  <a:pt x="8529993" y="2565157"/>
                </a:lnTo>
                <a:lnTo>
                  <a:pt x="8488611" y="2584345"/>
                </a:lnTo>
                <a:lnTo>
                  <a:pt x="8446487" y="2602161"/>
                </a:lnTo>
                <a:lnTo>
                  <a:pt x="8403648" y="2618578"/>
                </a:lnTo>
                <a:lnTo>
                  <a:pt x="8360124" y="2633567"/>
                </a:lnTo>
                <a:lnTo>
                  <a:pt x="8315942" y="2647100"/>
                </a:lnTo>
                <a:lnTo>
                  <a:pt x="8271132" y="2659147"/>
                </a:lnTo>
                <a:lnTo>
                  <a:pt x="8225721" y="2669680"/>
                </a:lnTo>
                <a:lnTo>
                  <a:pt x="8179740" y="2678672"/>
                </a:lnTo>
                <a:lnTo>
                  <a:pt x="8133215" y="2686092"/>
                </a:lnTo>
                <a:lnTo>
                  <a:pt x="8086176" y="2691914"/>
                </a:lnTo>
                <a:lnTo>
                  <a:pt x="8038650" y="2696107"/>
                </a:lnTo>
                <a:lnTo>
                  <a:pt x="7990668" y="2698644"/>
                </a:lnTo>
                <a:lnTo>
                  <a:pt x="7942263" y="269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818" y="1917731"/>
            <a:ext cx="63030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200" dirty="0">
                <a:solidFill>
                  <a:srgbClr val="78A8D5"/>
                </a:solidFill>
                <a:latin typeface="Microsoft Sans Serif"/>
                <a:cs typeface="Microsoft Sans Serif"/>
              </a:rPr>
              <a:t>Information</a:t>
            </a:r>
            <a:r>
              <a:rPr sz="4600" spc="95" dirty="0">
                <a:solidFill>
                  <a:srgbClr val="78A8D5"/>
                </a:solidFill>
                <a:latin typeface="Microsoft Sans Serif"/>
                <a:cs typeface="Microsoft Sans Serif"/>
              </a:rPr>
              <a:t> </a:t>
            </a:r>
            <a:r>
              <a:rPr sz="4600" spc="250" dirty="0">
                <a:solidFill>
                  <a:srgbClr val="78A8D5"/>
                </a:solidFill>
                <a:latin typeface="Microsoft Sans Serif"/>
                <a:cs typeface="Microsoft Sans Serif"/>
              </a:rPr>
              <a:t>Gathering</a:t>
            </a:r>
            <a:endParaRPr sz="4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4611" y="1198232"/>
            <a:ext cx="2281555" cy="2281555"/>
          </a:xfrm>
          <a:custGeom>
            <a:avLst/>
            <a:gdLst/>
            <a:ahLst/>
            <a:cxnLst/>
            <a:rect l="l" t="t" r="r" b="b"/>
            <a:pathLst>
              <a:path w="2281554" h="2281554">
                <a:moveTo>
                  <a:pt x="1140676" y="2281334"/>
                </a:moveTo>
                <a:lnTo>
                  <a:pt x="1092449" y="2280334"/>
                </a:lnTo>
                <a:lnTo>
                  <a:pt x="1044741" y="2277358"/>
                </a:lnTo>
                <a:lnTo>
                  <a:pt x="997583" y="2272447"/>
                </a:lnTo>
                <a:lnTo>
                  <a:pt x="951015" y="2265640"/>
                </a:lnTo>
                <a:lnTo>
                  <a:pt x="905075" y="2256977"/>
                </a:lnTo>
                <a:lnTo>
                  <a:pt x="859804" y="2246497"/>
                </a:lnTo>
                <a:lnTo>
                  <a:pt x="815241" y="2234241"/>
                </a:lnTo>
                <a:lnTo>
                  <a:pt x="771426" y="2220247"/>
                </a:lnTo>
                <a:lnTo>
                  <a:pt x="728398" y="2204555"/>
                </a:lnTo>
                <a:lnTo>
                  <a:pt x="686197" y="2187204"/>
                </a:lnTo>
                <a:lnTo>
                  <a:pt x="644862" y="2168235"/>
                </a:lnTo>
                <a:lnTo>
                  <a:pt x="604433" y="2147687"/>
                </a:lnTo>
                <a:lnTo>
                  <a:pt x="564950" y="2125600"/>
                </a:lnTo>
                <a:lnTo>
                  <a:pt x="526452" y="2102013"/>
                </a:lnTo>
                <a:lnTo>
                  <a:pt x="488979" y="2076965"/>
                </a:lnTo>
                <a:lnTo>
                  <a:pt x="452570" y="2050496"/>
                </a:lnTo>
                <a:lnTo>
                  <a:pt x="417265" y="2022647"/>
                </a:lnTo>
                <a:lnTo>
                  <a:pt x="383104" y="1993456"/>
                </a:lnTo>
                <a:lnTo>
                  <a:pt x="350126" y="1962963"/>
                </a:lnTo>
                <a:lnTo>
                  <a:pt x="318371" y="1931208"/>
                </a:lnTo>
                <a:lnTo>
                  <a:pt x="287878" y="1898230"/>
                </a:lnTo>
                <a:lnTo>
                  <a:pt x="258687" y="1864068"/>
                </a:lnTo>
                <a:lnTo>
                  <a:pt x="230837" y="1828764"/>
                </a:lnTo>
                <a:lnTo>
                  <a:pt x="204369" y="1792355"/>
                </a:lnTo>
                <a:lnTo>
                  <a:pt x="179321" y="1754882"/>
                </a:lnTo>
                <a:lnTo>
                  <a:pt x="155734" y="1716384"/>
                </a:lnTo>
                <a:lnTo>
                  <a:pt x="133646" y="1676900"/>
                </a:lnTo>
                <a:lnTo>
                  <a:pt x="113098" y="1636472"/>
                </a:lnTo>
                <a:lnTo>
                  <a:pt x="94129" y="1595137"/>
                </a:lnTo>
                <a:lnTo>
                  <a:pt x="76779" y="1552936"/>
                </a:lnTo>
                <a:lnTo>
                  <a:pt x="61087" y="1509907"/>
                </a:lnTo>
                <a:lnTo>
                  <a:pt x="47093" y="1466092"/>
                </a:lnTo>
                <a:lnTo>
                  <a:pt x="34836" y="1421529"/>
                </a:lnTo>
                <a:lnTo>
                  <a:pt x="24357" y="1376258"/>
                </a:lnTo>
                <a:lnTo>
                  <a:pt x="15693" y="1330318"/>
                </a:lnTo>
                <a:lnTo>
                  <a:pt x="8887" y="1283750"/>
                </a:lnTo>
                <a:lnTo>
                  <a:pt x="3976" y="1236592"/>
                </a:lnTo>
                <a:lnTo>
                  <a:pt x="1000" y="1188885"/>
                </a:lnTo>
                <a:lnTo>
                  <a:pt x="0" y="1140651"/>
                </a:lnTo>
                <a:lnTo>
                  <a:pt x="1000" y="1092449"/>
                </a:lnTo>
                <a:lnTo>
                  <a:pt x="3976" y="1044742"/>
                </a:lnTo>
                <a:lnTo>
                  <a:pt x="8887" y="997584"/>
                </a:lnTo>
                <a:lnTo>
                  <a:pt x="15693" y="951016"/>
                </a:lnTo>
                <a:lnTo>
                  <a:pt x="24357" y="905076"/>
                </a:lnTo>
                <a:lnTo>
                  <a:pt x="34836" y="859805"/>
                </a:lnTo>
                <a:lnTo>
                  <a:pt x="47093" y="815242"/>
                </a:lnTo>
                <a:lnTo>
                  <a:pt x="61087" y="771426"/>
                </a:lnTo>
                <a:lnTo>
                  <a:pt x="76779" y="728398"/>
                </a:lnTo>
                <a:lnTo>
                  <a:pt x="94129" y="686197"/>
                </a:lnTo>
                <a:lnTo>
                  <a:pt x="113098" y="644862"/>
                </a:lnTo>
                <a:lnTo>
                  <a:pt x="133646" y="604433"/>
                </a:lnTo>
                <a:lnTo>
                  <a:pt x="155734" y="564950"/>
                </a:lnTo>
                <a:lnTo>
                  <a:pt x="179321" y="526452"/>
                </a:lnTo>
                <a:lnTo>
                  <a:pt x="204369" y="488979"/>
                </a:lnTo>
                <a:lnTo>
                  <a:pt x="230837" y="452570"/>
                </a:lnTo>
                <a:lnTo>
                  <a:pt x="258687" y="417266"/>
                </a:lnTo>
                <a:lnTo>
                  <a:pt x="287878" y="383104"/>
                </a:lnTo>
                <a:lnTo>
                  <a:pt x="318371" y="350126"/>
                </a:lnTo>
                <a:lnTo>
                  <a:pt x="350126" y="318371"/>
                </a:lnTo>
                <a:lnTo>
                  <a:pt x="383104" y="287878"/>
                </a:lnTo>
                <a:lnTo>
                  <a:pt x="417265" y="258687"/>
                </a:lnTo>
                <a:lnTo>
                  <a:pt x="452570" y="230837"/>
                </a:lnTo>
                <a:lnTo>
                  <a:pt x="488979" y="204369"/>
                </a:lnTo>
                <a:lnTo>
                  <a:pt x="526452" y="179321"/>
                </a:lnTo>
                <a:lnTo>
                  <a:pt x="564950" y="155734"/>
                </a:lnTo>
                <a:lnTo>
                  <a:pt x="604433" y="133647"/>
                </a:lnTo>
                <a:lnTo>
                  <a:pt x="644862" y="113099"/>
                </a:lnTo>
                <a:lnTo>
                  <a:pt x="686197" y="94130"/>
                </a:lnTo>
                <a:lnTo>
                  <a:pt x="728398" y="76779"/>
                </a:lnTo>
                <a:lnTo>
                  <a:pt x="771426" y="61087"/>
                </a:lnTo>
                <a:lnTo>
                  <a:pt x="815241" y="47093"/>
                </a:lnTo>
                <a:lnTo>
                  <a:pt x="859804" y="34837"/>
                </a:lnTo>
                <a:lnTo>
                  <a:pt x="905075" y="24357"/>
                </a:lnTo>
                <a:lnTo>
                  <a:pt x="951015" y="15694"/>
                </a:lnTo>
                <a:lnTo>
                  <a:pt x="997583" y="8887"/>
                </a:lnTo>
                <a:lnTo>
                  <a:pt x="1044741" y="3976"/>
                </a:lnTo>
                <a:lnTo>
                  <a:pt x="1092449" y="1000"/>
                </a:lnTo>
                <a:lnTo>
                  <a:pt x="1140666" y="0"/>
                </a:lnTo>
                <a:lnTo>
                  <a:pt x="1188884" y="1000"/>
                </a:lnTo>
                <a:lnTo>
                  <a:pt x="1236591" y="3976"/>
                </a:lnTo>
                <a:lnTo>
                  <a:pt x="1283749" y="8887"/>
                </a:lnTo>
                <a:lnTo>
                  <a:pt x="1330318" y="15694"/>
                </a:lnTo>
                <a:lnTo>
                  <a:pt x="1376257" y="24357"/>
                </a:lnTo>
                <a:lnTo>
                  <a:pt x="1421528" y="34837"/>
                </a:lnTo>
                <a:lnTo>
                  <a:pt x="1466091" y="47093"/>
                </a:lnTo>
                <a:lnTo>
                  <a:pt x="1509907" y="61087"/>
                </a:lnTo>
                <a:lnTo>
                  <a:pt x="1552935" y="76779"/>
                </a:lnTo>
                <a:lnTo>
                  <a:pt x="1595136" y="94130"/>
                </a:lnTo>
                <a:lnTo>
                  <a:pt x="1636471" y="113099"/>
                </a:lnTo>
                <a:lnTo>
                  <a:pt x="1676900" y="133647"/>
                </a:lnTo>
                <a:lnTo>
                  <a:pt x="1716383" y="155734"/>
                </a:lnTo>
                <a:lnTo>
                  <a:pt x="1754881" y="179321"/>
                </a:lnTo>
                <a:lnTo>
                  <a:pt x="1792354" y="204369"/>
                </a:lnTo>
                <a:lnTo>
                  <a:pt x="1828763" y="230837"/>
                </a:lnTo>
                <a:lnTo>
                  <a:pt x="1864068" y="258687"/>
                </a:lnTo>
                <a:lnTo>
                  <a:pt x="1898229" y="287878"/>
                </a:lnTo>
                <a:lnTo>
                  <a:pt x="1931207" y="318371"/>
                </a:lnTo>
                <a:lnTo>
                  <a:pt x="1962962" y="350126"/>
                </a:lnTo>
                <a:lnTo>
                  <a:pt x="1993455" y="383104"/>
                </a:lnTo>
                <a:lnTo>
                  <a:pt x="2022646" y="417266"/>
                </a:lnTo>
                <a:lnTo>
                  <a:pt x="2050496" y="452570"/>
                </a:lnTo>
                <a:lnTo>
                  <a:pt x="2076964" y="488979"/>
                </a:lnTo>
                <a:lnTo>
                  <a:pt x="2102012" y="526452"/>
                </a:lnTo>
                <a:lnTo>
                  <a:pt x="2125599" y="564950"/>
                </a:lnTo>
                <a:lnTo>
                  <a:pt x="2147687" y="604433"/>
                </a:lnTo>
                <a:lnTo>
                  <a:pt x="2168235" y="644862"/>
                </a:lnTo>
                <a:lnTo>
                  <a:pt x="2187204" y="686197"/>
                </a:lnTo>
                <a:lnTo>
                  <a:pt x="2204554" y="728398"/>
                </a:lnTo>
                <a:lnTo>
                  <a:pt x="2220246" y="771426"/>
                </a:lnTo>
                <a:lnTo>
                  <a:pt x="2234240" y="815242"/>
                </a:lnTo>
                <a:lnTo>
                  <a:pt x="2246497" y="859805"/>
                </a:lnTo>
                <a:lnTo>
                  <a:pt x="2256977" y="905076"/>
                </a:lnTo>
                <a:lnTo>
                  <a:pt x="2265640" y="951016"/>
                </a:lnTo>
                <a:lnTo>
                  <a:pt x="2272447" y="997584"/>
                </a:lnTo>
                <a:lnTo>
                  <a:pt x="2277358" y="1044742"/>
                </a:lnTo>
                <a:lnTo>
                  <a:pt x="2280333" y="1092449"/>
                </a:lnTo>
                <a:lnTo>
                  <a:pt x="2281334" y="1140667"/>
                </a:lnTo>
                <a:lnTo>
                  <a:pt x="2280333" y="1188885"/>
                </a:lnTo>
                <a:lnTo>
                  <a:pt x="2277358" y="1236592"/>
                </a:lnTo>
                <a:lnTo>
                  <a:pt x="2272447" y="1283750"/>
                </a:lnTo>
                <a:lnTo>
                  <a:pt x="2265640" y="1330318"/>
                </a:lnTo>
                <a:lnTo>
                  <a:pt x="2256977" y="1376258"/>
                </a:lnTo>
                <a:lnTo>
                  <a:pt x="2246497" y="1421529"/>
                </a:lnTo>
                <a:lnTo>
                  <a:pt x="2234240" y="1466092"/>
                </a:lnTo>
                <a:lnTo>
                  <a:pt x="2220246" y="1509907"/>
                </a:lnTo>
                <a:lnTo>
                  <a:pt x="2204554" y="1552936"/>
                </a:lnTo>
                <a:lnTo>
                  <a:pt x="2187204" y="1595137"/>
                </a:lnTo>
                <a:lnTo>
                  <a:pt x="2168235" y="1636472"/>
                </a:lnTo>
                <a:lnTo>
                  <a:pt x="2147687" y="1676900"/>
                </a:lnTo>
                <a:lnTo>
                  <a:pt x="2125599" y="1716384"/>
                </a:lnTo>
                <a:lnTo>
                  <a:pt x="2102012" y="1754882"/>
                </a:lnTo>
                <a:lnTo>
                  <a:pt x="2076964" y="1792355"/>
                </a:lnTo>
                <a:lnTo>
                  <a:pt x="2050496" y="1828764"/>
                </a:lnTo>
                <a:lnTo>
                  <a:pt x="2022646" y="1864068"/>
                </a:lnTo>
                <a:lnTo>
                  <a:pt x="1993455" y="1898230"/>
                </a:lnTo>
                <a:lnTo>
                  <a:pt x="1962962" y="1931208"/>
                </a:lnTo>
                <a:lnTo>
                  <a:pt x="1931207" y="1962963"/>
                </a:lnTo>
                <a:lnTo>
                  <a:pt x="1898229" y="1993456"/>
                </a:lnTo>
                <a:lnTo>
                  <a:pt x="1864068" y="2022647"/>
                </a:lnTo>
                <a:lnTo>
                  <a:pt x="1828763" y="2050496"/>
                </a:lnTo>
                <a:lnTo>
                  <a:pt x="1792354" y="2076965"/>
                </a:lnTo>
                <a:lnTo>
                  <a:pt x="1754881" y="2102013"/>
                </a:lnTo>
                <a:lnTo>
                  <a:pt x="1716383" y="2125600"/>
                </a:lnTo>
                <a:lnTo>
                  <a:pt x="1676900" y="2147687"/>
                </a:lnTo>
                <a:lnTo>
                  <a:pt x="1636471" y="2168235"/>
                </a:lnTo>
                <a:lnTo>
                  <a:pt x="1595136" y="2187204"/>
                </a:lnTo>
                <a:lnTo>
                  <a:pt x="1552935" y="2204555"/>
                </a:lnTo>
                <a:lnTo>
                  <a:pt x="1509907" y="2220247"/>
                </a:lnTo>
                <a:lnTo>
                  <a:pt x="1466091" y="2234241"/>
                </a:lnTo>
                <a:lnTo>
                  <a:pt x="1421528" y="2246497"/>
                </a:lnTo>
                <a:lnTo>
                  <a:pt x="1376257" y="2256977"/>
                </a:lnTo>
                <a:lnTo>
                  <a:pt x="1330318" y="2265640"/>
                </a:lnTo>
                <a:lnTo>
                  <a:pt x="1283749" y="2272447"/>
                </a:lnTo>
                <a:lnTo>
                  <a:pt x="1236591" y="2277358"/>
                </a:lnTo>
                <a:lnTo>
                  <a:pt x="1188884" y="2280334"/>
                </a:lnTo>
                <a:lnTo>
                  <a:pt x="1140676" y="2281334"/>
                </a:lnTo>
                <a:close/>
              </a:path>
            </a:pathLst>
          </a:custGeom>
          <a:solidFill>
            <a:srgbClr val="78A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30"/>
              </a:spcBef>
            </a:pPr>
            <a:r>
              <a:rPr spc="725" dirty="0">
                <a:latin typeface="Arial"/>
                <a:cs typeface="Arial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8823" y="3537267"/>
            <a:ext cx="12012930" cy="601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00">
              <a:lnSpc>
                <a:spcPct val="116399"/>
              </a:lnSpc>
              <a:spcBef>
                <a:spcPts val="100"/>
              </a:spcBef>
            </a:pP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·The</a:t>
            </a:r>
            <a:r>
              <a:rPr sz="37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online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survey</a:t>
            </a:r>
            <a:r>
              <a:rPr sz="37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37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hosted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00" dirty="0">
                <a:solidFill>
                  <a:srgbClr val="FFFFFF"/>
                </a:solidFill>
                <a:latin typeface="Microsoft Sans Serif"/>
                <a:cs typeface="Microsoft Sans Serif"/>
              </a:rPr>
              <a:t>media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platforms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37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whatsapp</a:t>
            </a:r>
            <a:r>
              <a:rPr sz="37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7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Instagram</a:t>
            </a:r>
            <a:endParaRPr sz="3750" dirty="0">
              <a:latin typeface="Microsoft Sans Serif"/>
              <a:cs typeface="Microsoft Sans Serif"/>
            </a:endParaRPr>
          </a:p>
          <a:p>
            <a:pPr marL="12700" marR="127000">
              <a:lnSpc>
                <a:spcPct val="116399"/>
              </a:lnSpc>
              <a:spcBef>
                <a:spcPts val="5"/>
              </a:spcBef>
            </a:pP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·The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offline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survey</a:t>
            </a:r>
            <a:r>
              <a:rPr sz="37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7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60" dirty="0">
                <a:solidFill>
                  <a:srgbClr val="FFFFFF"/>
                </a:solidFill>
                <a:latin typeface="Microsoft Sans Serif"/>
                <a:cs typeface="Microsoft Sans Serif"/>
              </a:rPr>
              <a:t>conducted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sz="37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paper </a:t>
            </a:r>
            <a:r>
              <a:rPr sz="37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questionnaires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distributed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retail</a:t>
            </a:r>
            <a:r>
              <a:rPr sz="37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stores,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sporting </a:t>
            </a:r>
            <a:r>
              <a:rPr sz="3750" spc="229" dirty="0">
                <a:solidFill>
                  <a:srgbClr val="FFFFFF"/>
                </a:solidFill>
                <a:latin typeface="Microsoft Sans Serif"/>
                <a:cs typeface="Microsoft Sans Serif"/>
              </a:rPr>
              <a:t>goods</a:t>
            </a:r>
            <a:r>
              <a:rPr sz="37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stores,</a:t>
            </a:r>
            <a:r>
              <a:rPr sz="37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7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motorcycle</a:t>
            </a:r>
            <a:r>
              <a:rPr sz="37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dealerships.</a:t>
            </a:r>
            <a:endParaRPr sz="37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6399"/>
              </a:lnSpc>
            </a:pP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·Focus</a:t>
            </a:r>
            <a:r>
              <a:rPr sz="37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groups</a:t>
            </a:r>
            <a:r>
              <a:rPr sz="37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7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interviews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37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37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95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37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conducted </a:t>
            </a:r>
            <a:r>
              <a:rPr sz="37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4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7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smaller </a:t>
            </a:r>
            <a:r>
              <a:rPr sz="37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sample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7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respondents</a:t>
            </a:r>
            <a:r>
              <a:rPr sz="37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9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20" dirty="0">
                <a:solidFill>
                  <a:srgbClr val="FFFFFF"/>
                </a:solidFill>
                <a:latin typeface="Microsoft Sans Serif"/>
                <a:cs typeface="Microsoft Sans Serif"/>
              </a:rPr>
              <a:t>gain </a:t>
            </a:r>
            <a:r>
              <a:rPr sz="3750" spc="295" dirty="0">
                <a:solidFill>
                  <a:srgbClr val="FFFFFF"/>
                </a:solidFill>
                <a:latin typeface="Microsoft Sans Serif"/>
                <a:cs typeface="Microsoft Sans Serif"/>
              </a:rPr>
              <a:t>deeper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dirty="0">
                <a:solidFill>
                  <a:srgbClr val="FFFFFF"/>
                </a:solidFill>
                <a:latin typeface="Microsoft Sans Serif"/>
                <a:cs typeface="Microsoft Sans Serif"/>
              </a:rPr>
              <a:t>insights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into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helmet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decisions </a:t>
            </a:r>
            <a:r>
              <a:rPr sz="3750" spc="36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37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7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motivations.</a:t>
            </a:r>
            <a:endParaRPr sz="37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A5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8729" y="1028699"/>
            <a:ext cx="9279890" cy="2700020"/>
          </a:xfrm>
          <a:custGeom>
            <a:avLst/>
            <a:gdLst/>
            <a:ahLst/>
            <a:cxnLst/>
            <a:rect l="l" t="t" r="r" b="b"/>
            <a:pathLst>
              <a:path w="9279890" h="2700020">
                <a:moveTo>
                  <a:pt x="9103902" y="2699496"/>
                </a:moveTo>
                <a:lnTo>
                  <a:pt x="1349741" y="2699496"/>
                </a:lnTo>
                <a:lnTo>
                  <a:pt x="1301337" y="2698644"/>
                </a:lnTo>
                <a:lnTo>
                  <a:pt x="1253354" y="2696107"/>
                </a:lnTo>
                <a:lnTo>
                  <a:pt x="1205829" y="2691914"/>
                </a:lnTo>
                <a:lnTo>
                  <a:pt x="1158790" y="2686092"/>
                </a:lnTo>
                <a:lnTo>
                  <a:pt x="1112265" y="2678672"/>
                </a:lnTo>
                <a:lnTo>
                  <a:pt x="1066284" y="2669680"/>
                </a:lnTo>
                <a:lnTo>
                  <a:pt x="1020873" y="2659147"/>
                </a:lnTo>
                <a:lnTo>
                  <a:pt x="976063" y="2647100"/>
                </a:lnTo>
                <a:lnTo>
                  <a:pt x="931881" y="2633567"/>
                </a:lnTo>
                <a:lnTo>
                  <a:pt x="888357" y="2618578"/>
                </a:lnTo>
                <a:lnTo>
                  <a:pt x="845518" y="2602161"/>
                </a:lnTo>
                <a:lnTo>
                  <a:pt x="803394" y="2584345"/>
                </a:lnTo>
                <a:lnTo>
                  <a:pt x="762012" y="2565157"/>
                </a:lnTo>
                <a:lnTo>
                  <a:pt x="721402" y="2544628"/>
                </a:lnTo>
                <a:lnTo>
                  <a:pt x="681592" y="2522784"/>
                </a:lnTo>
                <a:lnTo>
                  <a:pt x="642610" y="2499655"/>
                </a:lnTo>
                <a:lnTo>
                  <a:pt x="604485" y="2475270"/>
                </a:lnTo>
                <a:lnTo>
                  <a:pt x="567245" y="2449656"/>
                </a:lnTo>
                <a:lnTo>
                  <a:pt x="530920" y="2422843"/>
                </a:lnTo>
                <a:lnTo>
                  <a:pt x="495538" y="2394858"/>
                </a:lnTo>
                <a:lnTo>
                  <a:pt x="461126" y="2365731"/>
                </a:lnTo>
                <a:lnTo>
                  <a:pt x="427715" y="2335490"/>
                </a:lnTo>
                <a:lnTo>
                  <a:pt x="395332" y="2304164"/>
                </a:lnTo>
                <a:lnTo>
                  <a:pt x="364005" y="2271781"/>
                </a:lnTo>
                <a:lnTo>
                  <a:pt x="333764" y="2238369"/>
                </a:lnTo>
                <a:lnTo>
                  <a:pt x="304638" y="2203958"/>
                </a:lnTo>
                <a:lnTo>
                  <a:pt x="276653" y="2168575"/>
                </a:lnTo>
                <a:lnTo>
                  <a:pt x="249840" y="2132250"/>
                </a:lnTo>
                <a:lnTo>
                  <a:pt x="224226" y="2095011"/>
                </a:lnTo>
                <a:lnTo>
                  <a:pt x="199840" y="2056886"/>
                </a:lnTo>
                <a:lnTo>
                  <a:pt x="176712" y="2017904"/>
                </a:lnTo>
                <a:lnTo>
                  <a:pt x="154868" y="1978094"/>
                </a:lnTo>
                <a:lnTo>
                  <a:pt x="134338" y="1937483"/>
                </a:lnTo>
                <a:lnTo>
                  <a:pt x="115151" y="1896102"/>
                </a:lnTo>
                <a:lnTo>
                  <a:pt x="97334" y="1853977"/>
                </a:lnTo>
                <a:lnTo>
                  <a:pt x="80917" y="1811139"/>
                </a:lnTo>
                <a:lnTo>
                  <a:pt x="65928" y="1767614"/>
                </a:lnTo>
                <a:lnTo>
                  <a:pt x="52396" y="1723433"/>
                </a:lnTo>
                <a:lnTo>
                  <a:pt x="40349" y="1678622"/>
                </a:lnTo>
                <a:lnTo>
                  <a:pt x="29815" y="1633212"/>
                </a:lnTo>
                <a:lnTo>
                  <a:pt x="20824" y="1587230"/>
                </a:lnTo>
                <a:lnTo>
                  <a:pt x="13403" y="1540705"/>
                </a:lnTo>
                <a:lnTo>
                  <a:pt x="7582" y="1493666"/>
                </a:lnTo>
                <a:lnTo>
                  <a:pt x="3388" y="1446141"/>
                </a:lnTo>
                <a:lnTo>
                  <a:pt x="852" y="1398159"/>
                </a:lnTo>
                <a:lnTo>
                  <a:pt x="0" y="1349748"/>
                </a:lnTo>
                <a:lnTo>
                  <a:pt x="852" y="1301337"/>
                </a:lnTo>
                <a:lnTo>
                  <a:pt x="3388" y="1253354"/>
                </a:lnTo>
                <a:lnTo>
                  <a:pt x="7582" y="1205829"/>
                </a:lnTo>
                <a:lnTo>
                  <a:pt x="13403" y="1158790"/>
                </a:lnTo>
                <a:lnTo>
                  <a:pt x="20824" y="1112265"/>
                </a:lnTo>
                <a:lnTo>
                  <a:pt x="29815" y="1066283"/>
                </a:lnTo>
                <a:lnTo>
                  <a:pt x="40349" y="1020873"/>
                </a:lnTo>
                <a:lnTo>
                  <a:pt x="52396" y="976063"/>
                </a:lnTo>
                <a:lnTo>
                  <a:pt x="65928" y="931881"/>
                </a:lnTo>
                <a:lnTo>
                  <a:pt x="80917" y="888357"/>
                </a:lnTo>
                <a:lnTo>
                  <a:pt x="97334" y="845518"/>
                </a:lnTo>
                <a:lnTo>
                  <a:pt x="115151" y="803394"/>
                </a:lnTo>
                <a:lnTo>
                  <a:pt x="134338" y="762012"/>
                </a:lnTo>
                <a:lnTo>
                  <a:pt x="154868" y="721402"/>
                </a:lnTo>
                <a:lnTo>
                  <a:pt x="176712" y="681591"/>
                </a:lnTo>
                <a:lnTo>
                  <a:pt x="199840" y="642609"/>
                </a:lnTo>
                <a:lnTo>
                  <a:pt x="224226" y="604485"/>
                </a:lnTo>
                <a:lnTo>
                  <a:pt x="249840" y="567245"/>
                </a:lnTo>
                <a:lnTo>
                  <a:pt x="276653" y="530920"/>
                </a:lnTo>
                <a:lnTo>
                  <a:pt x="304638" y="495538"/>
                </a:lnTo>
                <a:lnTo>
                  <a:pt x="333764" y="461126"/>
                </a:lnTo>
                <a:lnTo>
                  <a:pt x="364005" y="427715"/>
                </a:lnTo>
                <a:lnTo>
                  <a:pt x="395332" y="395332"/>
                </a:lnTo>
                <a:lnTo>
                  <a:pt x="427715" y="364005"/>
                </a:lnTo>
                <a:lnTo>
                  <a:pt x="461126" y="333764"/>
                </a:lnTo>
                <a:lnTo>
                  <a:pt x="495538" y="304637"/>
                </a:lnTo>
                <a:lnTo>
                  <a:pt x="530920" y="276653"/>
                </a:lnTo>
                <a:lnTo>
                  <a:pt x="567245" y="249840"/>
                </a:lnTo>
                <a:lnTo>
                  <a:pt x="604485" y="224226"/>
                </a:lnTo>
                <a:lnTo>
                  <a:pt x="642610" y="199840"/>
                </a:lnTo>
                <a:lnTo>
                  <a:pt x="681592" y="176711"/>
                </a:lnTo>
                <a:lnTo>
                  <a:pt x="721402" y="154868"/>
                </a:lnTo>
                <a:lnTo>
                  <a:pt x="762012" y="134338"/>
                </a:lnTo>
                <a:lnTo>
                  <a:pt x="803394" y="115151"/>
                </a:lnTo>
                <a:lnTo>
                  <a:pt x="845518" y="97334"/>
                </a:lnTo>
                <a:lnTo>
                  <a:pt x="888357" y="80917"/>
                </a:lnTo>
                <a:lnTo>
                  <a:pt x="931881" y="65928"/>
                </a:lnTo>
                <a:lnTo>
                  <a:pt x="976063" y="52396"/>
                </a:lnTo>
                <a:lnTo>
                  <a:pt x="1020873" y="40349"/>
                </a:lnTo>
                <a:lnTo>
                  <a:pt x="1066284" y="29815"/>
                </a:lnTo>
                <a:lnTo>
                  <a:pt x="1112265" y="20824"/>
                </a:lnTo>
                <a:lnTo>
                  <a:pt x="1158790" y="13403"/>
                </a:lnTo>
                <a:lnTo>
                  <a:pt x="1205829" y="7582"/>
                </a:lnTo>
                <a:lnTo>
                  <a:pt x="1253354" y="3388"/>
                </a:lnTo>
                <a:lnTo>
                  <a:pt x="1301337" y="852"/>
                </a:lnTo>
                <a:lnTo>
                  <a:pt x="1349748" y="0"/>
                </a:lnTo>
                <a:lnTo>
                  <a:pt x="9103895" y="0"/>
                </a:lnTo>
                <a:lnTo>
                  <a:pt x="9152307" y="852"/>
                </a:lnTo>
                <a:lnTo>
                  <a:pt x="9200289" y="3388"/>
                </a:lnTo>
                <a:lnTo>
                  <a:pt x="9247814" y="7582"/>
                </a:lnTo>
                <a:lnTo>
                  <a:pt x="9279270" y="11475"/>
                </a:lnTo>
                <a:lnTo>
                  <a:pt x="9279270" y="2688021"/>
                </a:lnTo>
                <a:lnTo>
                  <a:pt x="9247814" y="2691914"/>
                </a:lnTo>
                <a:lnTo>
                  <a:pt x="9200289" y="2696107"/>
                </a:lnTo>
                <a:lnTo>
                  <a:pt x="9152307" y="2698644"/>
                </a:lnTo>
                <a:lnTo>
                  <a:pt x="9103902" y="269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50825" y="2003456"/>
            <a:ext cx="662178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114" dirty="0">
                <a:solidFill>
                  <a:srgbClr val="4A597D"/>
                </a:solidFill>
                <a:latin typeface="Trebuchet MS"/>
                <a:cs typeface="Trebuchet MS"/>
              </a:rPr>
              <a:t>Ethical</a:t>
            </a:r>
            <a:r>
              <a:rPr sz="3700" b="1" spc="40" dirty="0">
                <a:solidFill>
                  <a:srgbClr val="4A597D"/>
                </a:solidFill>
                <a:latin typeface="Trebuchet MS"/>
                <a:cs typeface="Trebuchet MS"/>
              </a:rPr>
              <a:t> </a:t>
            </a:r>
            <a:r>
              <a:rPr sz="3700" b="1" spc="110" dirty="0">
                <a:solidFill>
                  <a:srgbClr val="4A597D"/>
                </a:solidFill>
                <a:latin typeface="Trebuchet MS"/>
                <a:cs typeface="Trebuchet MS"/>
              </a:rPr>
              <a:t>Points</a:t>
            </a:r>
            <a:r>
              <a:rPr sz="3700" b="1" spc="40" dirty="0">
                <a:solidFill>
                  <a:srgbClr val="4A597D"/>
                </a:solidFill>
                <a:latin typeface="Trebuchet MS"/>
                <a:cs typeface="Trebuchet MS"/>
              </a:rPr>
              <a:t> </a:t>
            </a:r>
            <a:r>
              <a:rPr sz="3700" b="1" spc="85" dirty="0">
                <a:solidFill>
                  <a:srgbClr val="4A597D"/>
                </a:solidFill>
                <a:latin typeface="Trebuchet MS"/>
                <a:cs typeface="Trebuchet MS"/>
              </a:rPr>
              <a:t>to</a:t>
            </a:r>
            <a:r>
              <a:rPr sz="3700" b="1" spc="45" dirty="0">
                <a:solidFill>
                  <a:srgbClr val="4A597D"/>
                </a:solidFill>
                <a:latin typeface="Trebuchet MS"/>
                <a:cs typeface="Trebuchet MS"/>
              </a:rPr>
              <a:t> </a:t>
            </a:r>
            <a:r>
              <a:rPr sz="3700" b="1" spc="215" dirty="0">
                <a:solidFill>
                  <a:srgbClr val="4A597D"/>
                </a:solidFill>
                <a:latin typeface="Trebuchet MS"/>
                <a:cs typeface="Trebuchet MS"/>
              </a:rPr>
              <a:t>Remember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73766" y="1237780"/>
            <a:ext cx="2281555" cy="2281555"/>
          </a:xfrm>
          <a:custGeom>
            <a:avLst/>
            <a:gdLst/>
            <a:ahLst/>
            <a:cxnLst/>
            <a:rect l="l" t="t" r="r" b="b"/>
            <a:pathLst>
              <a:path w="2281554" h="2281554">
                <a:moveTo>
                  <a:pt x="1140666" y="2281334"/>
                </a:moveTo>
                <a:lnTo>
                  <a:pt x="1092449" y="2280333"/>
                </a:lnTo>
                <a:lnTo>
                  <a:pt x="1044741" y="2277358"/>
                </a:lnTo>
                <a:lnTo>
                  <a:pt x="997583" y="2272447"/>
                </a:lnTo>
                <a:lnTo>
                  <a:pt x="951015" y="2265640"/>
                </a:lnTo>
                <a:lnTo>
                  <a:pt x="905075" y="2256977"/>
                </a:lnTo>
                <a:lnTo>
                  <a:pt x="859804" y="2246497"/>
                </a:lnTo>
                <a:lnTo>
                  <a:pt x="815241" y="2234240"/>
                </a:lnTo>
                <a:lnTo>
                  <a:pt x="771426" y="2220246"/>
                </a:lnTo>
                <a:lnTo>
                  <a:pt x="728398" y="2204554"/>
                </a:lnTo>
                <a:lnTo>
                  <a:pt x="686196" y="2187204"/>
                </a:lnTo>
                <a:lnTo>
                  <a:pt x="644862" y="2168235"/>
                </a:lnTo>
                <a:lnTo>
                  <a:pt x="604433" y="2147687"/>
                </a:lnTo>
                <a:lnTo>
                  <a:pt x="564950" y="2125600"/>
                </a:lnTo>
                <a:lnTo>
                  <a:pt x="526452" y="2102012"/>
                </a:lnTo>
                <a:lnTo>
                  <a:pt x="488978" y="2076965"/>
                </a:lnTo>
                <a:lnTo>
                  <a:pt x="452570" y="2050496"/>
                </a:lnTo>
                <a:lnTo>
                  <a:pt x="417265" y="2022647"/>
                </a:lnTo>
                <a:lnTo>
                  <a:pt x="383104" y="1993456"/>
                </a:lnTo>
                <a:lnTo>
                  <a:pt x="350126" y="1962963"/>
                </a:lnTo>
                <a:lnTo>
                  <a:pt x="318370" y="1931207"/>
                </a:lnTo>
                <a:lnTo>
                  <a:pt x="287877" y="1898229"/>
                </a:lnTo>
                <a:lnTo>
                  <a:pt x="258686" y="1864068"/>
                </a:lnTo>
                <a:lnTo>
                  <a:pt x="230837" y="1828763"/>
                </a:lnTo>
                <a:lnTo>
                  <a:pt x="204369" y="1792355"/>
                </a:lnTo>
                <a:lnTo>
                  <a:pt x="179321" y="1754881"/>
                </a:lnTo>
                <a:lnTo>
                  <a:pt x="155734" y="1716384"/>
                </a:lnTo>
                <a:lnTo>
                  <a:pt x="133646" y="1676900"/>
                </a:lnTo>
                <a:lnTo>
                  <a:pt x="113098" y="1636472"/>
                </a:lnTo>
                <a:lnTo>
                  <a:pt x="94129" y="1595137"/>
                </a:lnTo>
                <a:lnTo>
                  <a:pt x="76779" y="1552935"/>
                </a:lnTo>
                <a:lnTo>
                  <a:pt x="61087" y="1509907"/>
                </a:lnTo>
                <a:lnTo>
                  <a:pt x="47093" y="1466092"/>
                </a:lnTo>
                <a:lnTo>
                  <a:pt x="34836" y="1421529"/>
                </a:lnTo>
                <a:lnTo>
                  <a:pt x="24356" y="1376258"/>
                </a:lnTo>
                <a:lnTo>
                  <a:pt x="15693" y="1330318"/>
                </a:lnTo>
                <a:lnTo>
                  <a:pt x="8887" y="1283750"/>
                </a:lnTo>
                <a:lnTo>
                  <a:pt x="3975" y="1236592"/>
                </a:lnTo>
                <a:lnTo>
                  <a:pt x="1000" y="1188885"/>
                </a:lnTo>
                <a:lnTo>
                  <a:pt x="0" y="1140648"/>
                </a:lnTo>
                <a:lnTo>
                  <a:pt x="1000" y="1092449"/>
                </a:lnTo>
                <a:lnTo>
                  <a:pt x="3975" y="1044742"/>
                </a:lnTo>
                <a:lnTo>
                  <a:pt x="8887" y="997584"/>
                </a:lnTo>
                <a:lnTo>
                  <a:pt x="15693" y="951016"/>
                </a:lnTo>
                <a:lnTo>
                  <a:pt x="24356" y="905076"/>
                </a:lnTo>
                <a:lnTo>
                  <a:pt x="34836" y="859805"/>
                </a:lnTo>
                <a:lnTo>
                  <a:pt x="47093" y="815242"/>
                </a:lnTo>
                <a:lnTo>
                  <a:pt x="61087" y="771426"/>
                </a:lnTo>
                <a:lnTo>
                  <a:pt x="76779" y="728398"/>
                </a:lnTo>
                <a:lnTo>
                  <a:pt x="94129" y="686197"/>
                </a:lnTo>
                <a:lnTo>
                  <a:pt x="113098" y="644862"/>
                </a:lnTo>
                <a:lnTo>
                  <a:pt x="133646" y="604433"/>
                </a:lnTo>
                <a:lnTo>
                  <a:pt x="155734" y="564950"/>
                </a:lnTo>
                <a:lnTo>
                  <a:pt x="179321" y="526452"/>
                </a:lnTo>
                <a:lnTo>
                  <a:pt x="204369" y="488979"/>
                </a:lnTo>
                <a:lnTo>
                  <a:pt x="230837" y="452570"/>
                </a:lnTo>
                <a:lnTo>
                  <a:pt x="258686" y="417266"/>
                </a:lnTo>
                <a:lnTo>
                  <a:pt x="287877" y="383104"/>
                </a:lnTo>
                <a:lnTo>
                  <a:pt x="318370" y="350126"/>
                </a:lnTo>
                <a:lnTo>
                  <a:pt x="350126" y="318371"/>
                </a:lnTo>
                <a:lnTo>
                  <a:pt x="383104" y="287878"/>
                </a:lnTo>
                <a:lnTo>
                  <a:pt x="417265" y="258687"/>
                </a:lnTo>
                <a:lnTo>
                  <a:pt x="452570" y="230837"/>
                </a:lnTo>
                <a:lnTo>
                  <a:pt x="488978" y="204369"/>
                </a:lnTo>
                <a:lnTo>
                  <a:pt x="526452" y="179321"/>
                </a:lnTo>
                <a:lnTo>
                  <a:pt x="564950" y="155734"/>
                </a:lnTo>
                <a:lnTo>
                  <a:pt x="604433" y="133647"/>
                </a:lnTo>
                <a:lnTo>
                  <a:pt x="644862" y="113099"/>
                </a:lnTo>
                <a:lnTo>
                  <a:pt x="686196" y="94130"/>
                </a:lnTo>
                <a:lnTo>
                  <a:pt x="728398" y="76779"/>
                </a:lnTo>
                <a:lnTo>
                  <a:pt x="771426" y="61087"/>
                </a:lnTo>
                <a:lnTo>
                  <a:pt x="815241" y="47093"/>
                </a:lnTo>
                <a:lnTo>
                  <a:pt x="859804" y="34837"/>
                </a:lnTo>
                <a:lnTo>
                  <a:pt x="905075" y="24357"/>
                </a:lnTo>
                <a:lnTo>
                  <a:pt x="951015" y="15694"/>
                </a:lnTo>
                <a:lnTo>
                  <a:pt x="997583" y="8887"/>
                </a:lnTo>
                <a:lnTo>
                  <a:pt x="1044741" y="3976"/>
                </a:lnTo>
                <a:lnTo>
                  <a:pt x="1092449" y="1000"/>
                </a:lnTo>
                <a:lnTo>
                  <a:pt x="1140666" y="0"/>
                </a:lnTo>
                <a:lnTo>
                  <a:pt x="1188884" y="1000"/>
                </a:lnTo>
                <a:lnTo>
                  <a:pt x="1236591" y="3976"/>
                </a:lnTo>
                <a:lnTo>
                  <a:pt x="1283749" y="8887"/>
                </a:lnTo>
                <a:lnTo>
                  <a:pt x="1330318" y="15694"/>
                </a:lnTo>
                <a:lnTo>
                  <a:pt x="1376257" y="24357"/>
                </a:lnTo>
                <a:lnTo>
                  <a:pt x="1421528" y="34837"/>
                </a:lnTo>
                <a:lnTo>
                  <a:pt x="1466091" y="47093"/>
                </a:lnTo>
                <a:lnTo>
                  <a:pt x="1509907" y="61087"/>
                </a:lnTo>
                <a:lnTo>
                  <a:pt x="1552935" y="76779"/>
                </a:lnTo>
                <a:lnTo>
                  <a:pt x="1595136" y="94130"/>
                </a:lnTo>
                <a:lnTo>
                  <a:pt x="1636471" y="113099"/>
                </a:lnTo>
                <a:lnTo>
                  <a:pt x="1676900" y="133647"/>
                </a:lnTo>
                <a:lnTo>
                  <a:pt x="1716383" y="155734"/>
                </a:lnTo>
                <a:lnTo>
                  <a:pt x="1754881" y="179321"/>
                </a:lnTo>
                <a:lnTo>
                  <a:pt x="1792354" y="204369"/>
                </a:lnTo>
                <a:lnTo>
                  <a:pt x="1828763" y="230837"/>
                </a:lnTo>
                <a:lnTo>
                  <a:pt x="1864068" y="258687"/>
                </a:lnTo>
                <a:lnTo>
                  <a:pt x="1898229" y="287878"/>
                </a:lnTo>
                <a:lnTo>
                  <a:pt x="1931207" y="318371"/>
                </a:lnTo>
                <a:lnTo>
                  <a:pt x="1962962" y="350126"/>
                </a:lnTo>
                <a:lnTo>
                  <a:pt x="1993455" y="383104"/>
                </a:lnTo>
                <a:lnTo>
                  <a:pt x="2022646" y="417266"/>
                </a:lnTo>
                <a:lnTo>
                  <a:pt x="2050496" y="452570"/>
                </a:lnTo>
                <a:lnTo>
                  <a:pt x="2076964" y="488979"/>
                </a:lnTo>
                <a:lnTo>
                  <a:pt x="2102012" y="526452"/>
                </a:lnTo>
                <a:lnTo>
                  <a:pt x="2125599" y="564950"/>
                </a:lnTo>
                <a:lnTo>
                  <a:pt x="2147687" y="604433"/>
                </a:lnTo>
                <a:lnTo>
                  <a:pt x="2168235" y="644862"/>
                </a:lnTo>
                <a:lnTo>
                  <a:pt x="2187204" y="686197"/>
                </a:lnTo>
                <a:lnTo>
                  <a:pt x="2204554" y="728398"/>
                </a:lnTo>
                <a:lnTo>
                  <a:pt x="2220246" y="771426"/>
                </a:lnTo>
                <a:lnTo>
                  <a:pt x="2234240" y="815242"/>
                </a:lnTo>
                <a:lnTo>
                  <a:pt x="2246497" y="859805"/>
                </a:lnTo>
                <a:lnTo>
                  <a:pt x="2256977" y="905076"/>
                </a:lnTo>
                <a:lnTo>
                  <a:pt x="2265640" y="951016"/>
                </a:lnTo>
                <a:lnTo>
                  <a:pt x="2272447" y="997584"/>
                </a:lnTo>
                <a:lnTo>
                  <a:pt x="2277358" y="1044742"/>
                </a:lnTo>
                <a:lnTo>
                  <a:pt x="2280333" y="1092449"/>
                </a:lnTo>
                <a:lnTo>
                  <a:pt x="2281333" y="1140667"/>
                </a:lnTo>
                <a:lnTo>
                  <a:pt x="2280333" y="1188885"/>
                </a:lnTo>
                <a:lnTo>
                  <a:pt x="2277358" y="1236592"/>
                </a:lnTo>
                <a:lnTo>
                  <a:pt x="2272447" y="1283750"/>
                </a:lnTo>
                <a:lnTo>
                  <a:pt x="2265640" y="1330318"/>
                </a:lnTo>
                <a:lnTo>
                  <a:pt x="2256977" y="1376258"/>
                </a:lnTo>
                <a:lnTo>
                  <a:pt x="2246497" y="1421529"/>
                </a:lnTo>
                <a:lnTo>
                  <a:pt x="2234240" y="1466092"/>
                </a:lnTo>
                <a:lnTo>
                  <a:pt x="2220246" y="1509907"/>
                </a:lnTo>
                <a:lnTo>
                  <a:pt x="2204554" y="1552935"/>
                </a:lnTo>
                <a:lnTo>
                  <a:pt x="2187204" y="1595137"/>
                </a:lnTo>
                <a:lnTo>
                  <a:pt x="2168235" y="1636472"/>
                </a:lnTo>
                <a:lnTo>
                  <a:pt x="2147687" y="1676900"/>
                </a:lnTo>
                <a:lnTo>
                  <a:pt x="2125599" y="1716384"/>
                </a:lnTo>
                <a:lnTo>
                  <a:pt x="2102012" y="1754881"/>
                </a:lnTo>
                <a:lnTo>
                  <a:pt x="2076964" y="1792355"/>
                </a:lnTo>
                <a:lnTo>
                  <a:pt x="2050496" y="1828763"/>
                </a:lnTo>
                <a:lnTo>
                  <a:pt x="2022646" y="1864068"/>
                </a:lnTo>
                <a:lnTo>
                  <a:pt x="1993455" y="1898229"/>
                </a:lnTo>
                <a:lnTo>
                  <a:pt x="1962962" y="1931207"/>
                </a:lnTo>
                <a:lnTo>
                  <a:pt x="1931207" y="1962963"/>
                </a:lnTo>
                <a:lnTo>
                  <a:pt x="1898229" y="1993456"/>
                </a:lnTo>
                <a:lnTo>
                  <a:pt x="1864068" y="2022647"/>
                </a:lnTo>
                <a:lnTo>
                  <a:pt x="1828763" y="2050496"/>
                </a:lnTo>
                <a:lnTo>
                  <a:pt x="1792354" y="2076965"/>
                </a:lnTo>
                <a:lnTo>
                  <a:pt x="1754881" y="2102012"/>
                </a:lnTo>
                <a:lnTo>
                  <a:pt x="1716383" y="2125600"/>
                </a:lnTo>
                <a:lnTo>
                  <a:pt x="1676900" y="2147687"/>
                </a:lnTo>
                <a:lnTo>
                  <a:pt x="1636471" y="2168235"/>
                </a:lnTo>
                <a:lnTo>
                  <a:pt x="1595136" y="2187204"/>
                </a:lnTo>
                <a:lnTo>
                  <a:pt x="1552935" y="2204554"/>
                </a:lnTo>
                <a:lnTo>
                  <a:pt x="1509907" y="2220246"/>
                </a:lnTo>
                <a:lnTo>
                  <a:pt x="1466091" y="2234240"/>
                </a:lnTo>
                <a:lnTo>
                  <a:pt x="1421528" y="2246497"/>
                </a:lnTo>
                <a:lnTo>
                  <a:pt x="1376257" y="2256977"/>
                </a:lnTo>
                <a:lnTo>
                  <a:pt x="1330318" y="2265640"/>
                </a:lnTo>
                <a:lnTo>
                  <a:pt x="1283749" y="2272447"/>
                </a:lnTo>
                <a:lnTo>
                  <a:pt x="1236591" y="2277358"/>
                </a:lnTo>
                <a:lnTo>
                  <a:pt x="1188884" y="2280333"/>
                </a:lnTo>
                <a:lnTo>
                  <a:pt x="1140666" y="2281334"/>
                </a:lnTo>
                <a:close/>
              </a:path>
            </a:pathLst>
          </a:custGeom>
          <a:solidFill>
            <a:srgbClr val="4A5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1052" y="1381742"/>
            <a:ext cx="3765895" cy="19710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53360">
              <a:lnSpc>
                <a:spcPct val="100000"/>
              </a:lnSpc>
              <a:spcBef>
                <a:spcPts val="130"/>
              </a:spcBef>
            </a:pPr>
            <a:r>
              <a:rPr lang="en-US" spc="320" dirty="0"/>
              <a:t>3</a:t>
            </a:r>
            <a:endParaRPr spc="32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1553" y="4105983"/>
            <a:ext cx="124334" cy="1243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1553" y="5494384"/>
            <a:ext cx="124334" cy="1243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1553" y="7576987"/>
            <a:ext cx="124334" cy="12433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9245">
              <a:lnSpc>
                <a:spcPct val="116799"/>
              </a:lnSpc>
              <a:spcBef>
                <a:spcPts val="95"/>
              </a:spcBef>
            </a:pPr>
            <a:r>
              <a:rPr spc="365" dirty="0"/>
              <a:t>We</a:t>
            </a:r>
            <a:r>
              <a:rPr spc="-114" dirty="0"/>
              <a:t> </a:t>
            </a:r>
            <a:r>
              <a:rPr spc="425" dirty="0"/>
              <a:t>conducted</a:t>
            </a:r>
            <a:r>
              <a:rPr spc="-114" dirty="0"/>
              <a:t> </a:t>
            </a:r>
            <a:r>
              <a:rPr spc="235" dirty="0"/>
              <a:t>the</a:t>
            </a:r>
            <a:r>
              <a:rPr spc="-110" dirty="0"/>
              <a:t> </a:t>
            </a:r>
            <a:r>
              <a:rPr spc="100" dirty="0"/>
              <a:t>survey</a:t>
            </a:r>
            <a:r>
              <a:rPr spc="-114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459" dirty="0"/>
              <a:t>accordance </a:t>
            </a:r>
            <a:r>
              <a:rPr spc="114" dirty="0"/>
              <a:t>with</a:t>
            </a:r>
            <a:r>
              <a:rPr spc="-130" dirty="0"/>
              <a:t> </a:t>
            </a:r>
            <a:r>
              <a:rPr spc="260" dirty="0"/>
              <a:t>ethical</a:t>
            </a:r>
            <a:r>
              <a:rPr spc="-130" dirty="0"/>
              <a:t> </a:t>
            </a:r>
            <a:r>
              <a:rPr spc="229" dirty="0"/>
              <a:t>research</a:t>
            </a:r>
            <a:r>
              <a:rPr spc="-130" dirty="0"/>
              <a:t> </a:t>
            </a:r>
            <a:r>
              <a:rPr spc="130" dirty="0"/>
              <a:t>principles.</a:t>
            </a:r>
          </a:p>
          <a:p>
            <a:pPr marL="12700" marR="537845" indent="137160">
              <a:lnSpc>
                <a:spcPct val="116799"/>
              </a:lnSpc>
            </a:pPr>
            <a:r>
              <a:rPr spc="260" dirty="0"/>
              <a:t>Kept</a:t>
            </a:r>
            <a:r>
              <a:rPr spc="-120" dirty="0"/>
              <a:t> </a:t>
            </a:r>
            <a:r>
              <a:rPr spc="229" dirty="0"/>
              <a:t>anonymity</a:t>
            </a:r>
            <a:r>
              <a:rPr spc="-125" dirty="0"/>
              <a:t> </a:t>
            </a:r>
            <a:r>
              <a:rPr spc="440" dirty="0"/>
              <a:t>and</a:t>
            </a:r>
            <a:r>
              <a:rPr spc="-120" dirty="0"/>
              <a:t> </a:t>
            </a:r>
            <a:r>
              <a:rPr spc="265" dirty="0"/>
              <a:t>privacy</a:t>
            </a:r>
            <a:r>
              <a:rPr spc="-120" dirty="0"/>
              <a:t> </a:t>
            </a:r>
            <a:r>
              <a:rPr spc="190" dirty="0"/>
              <a:t>of </a:t>
            </a:r>
            <a:r>
              <a:rPr spc="175" dirty="0"/>
              <a:t>respondents,</a:t>
            </a:r>
            <a:r>
              <a:rPr spc="-125" dirty="0"/>
              <a:t> </a:t>
            </a:r>
            <a:r>
              <a:rPr spc="440" dirty="0"/>
              <a:t>and</a:t>
            </a:r>
            <a:r>
              <a:rPr spc="-125" dirty="0"/>
              <a:t> </a:t>
            </a:r>
            <a:r>
              <a:rPr spc="204" dirty="0"/>
              <a:t>ensured</a:t>
            </a:r>
            <a:r>
              <a:rPr spc="-125" dirty="0"/>
              <a:t> </a:t>
            </a:r>
            <a:r>
              <a:rPr spc="260" dirty="0"/>
              <a:t>consent</a:t>
            </a:r>
            <a:r>
              <a:rPr spc="-120" dirty="0"/>
              <a:t> </a:t>
            </a:r>
            <a:r>
              <a:rPr spc="229" dirty="0"/>
              <a:t>to</a:t>
            </a:r>
            <a:r>
              <a:rPr spc="-125" dirty="0"/>
              <a:t> </a:t>
            </a:r>
            <a:r>
              <a:rPr spc="440" dirty="0"/>
              <a:t>be </a:t>
            </a:r>
            <a:r>
              <a:rPr spc="335" dirty="0"/>
              <a:t>obtained</a:t>
            </a:r>
            <a:r>
              <a:rPr spc="-114" dirty="0"/>
              <a:t> </a:t>
            </a:r>
            <a:r>
              <a:rPr spc="280" dirty="0"/>
              <a:t>before</a:t>
            </a:r>
            <a:r>
              <a:rPr spc="-110" dirty="0"/>
              <a:t> </a:t>
            </a:r>
            <a:r>
              <a:rPr spc="204" dirty="0"/>
              <a:t>participation.</a:t>
            </a:r>
          </a:p>
          <a:p>
            <a:pPr marL="12700" marR="5080" indent="137160">
              <a:lnSpc>
                <a:spcPct val="116799"/>
              </a:lnSpc>
            </a:pPr>
            <a:r>
              <a:rPr dirty="0"/>
              <a:t>The</a:t>
            </a:r>
            <a:r>
              <a:rPr spc="-114" dirty="0"/>
              <a:t> </a:t>
            </a:r>
            <a:r>
              <a:rPr spc="240" dirty="0"/>
              <a:t>purpose</a:t>
            </a:r>
            <a:r>
              <a:rPr spc="-114" dirty="0"/>
              <a:t> </a:t>
            </a:r>
            <a:r>
              <a:rPr spc="215" dirty="0"/>
              <a:t>of</a:t>
            </a:r>
            <a:r>
              <a:rPr spc="-114" dirty="0"/>
              <a:t> </a:t>
            </a:r>
            <a:r>
              <a:rPr spc="235" dirty="0"/>
              <a:t>the</a:t>
            </a:r>
            <a:r>
              <a:rPr spc="-114" dirty="0"/>
              <a:t> </a:t>
            </a:r>
            <a:r>
              <a:rPr spc="100" dirty="0"/>
              <a:t>survey</a:t>
            </a:r>
            <a:r>
              <a:rPr spc="-114" dirty="0"/>
              <a:t> </a:t>
            </a:r>
            <a:r>
              <a:rPr spc="245" dirty="0"/>
              <a:t>was</a:t>
            </a:r>
            <a:r>
              <a:rPr spc="-110" dirty="0"/>
              <a:t> </a:t>
            </a:r>
            <a:r>
              <a:rPr spc="210" dirty="0"/>
              <a:t>clearly </a:t>
            </a:r>
            <a:r>
              <a:rPr spc="280" dirty="0"/>
              <a:t>explained</a:t>
            </a:r>
            <a:r>
              <a:rPr spc="-135" dirty="0"/>
              <a:t> </a:t>
            </a:r>
            <a:r>
              <a:rPr spc="229" dirty="0"/>
              <a:t>to</a:t>
            </a:r>
            <a:r>
              <a:rPr spc="-120" dirty="0"/>
              <a:t> </a:t>
            </a:r>
            <a:r>
              <a:rPr spc="175" dirty="0"/>
              <a:t>respondents,</a:t>
            </a:r>
            <a:r>
              <a:rPr spc="-120" dirty="0"/>
              <a:t> </a:t>
            </a:r>
            <a:r>
              <a:rPr spc="440" dirty="0"/>
              <a:t>and</a:t>
            </a:r>
            <a:r>
              <a:rPr spc="-125" dirty="0"/>
              <a:t> </a:t>
            </a:r>
            <a:r>
              <a:rPr spc="75" dirty="0"/>
              <a:t>their</a:t>
            </a:r>
            <a:r>
              <a:rPr spc="-120" dirty="0"/>
              <a:t> </a:t>
            </a:r>
            <a:r>
              <a:rPr spc="440" dirty="0"/>
              <a:t>data</a:t>
            </a:r>
            <a:r>
              <a:rPr spc="-120" dirty="0"/>
              <a:t> </a:t>
            </a:r>
            <a:r>
              <a:rPr spc="-60" dirty="0"/>
              <a:t>is </a:t>
            </a:r>
            <a:r>
              <a:rPr spc="170" dirty="0"/>
              <a:t>only</a:t>
            </a:r>
            <a:r>
              <a:rPr spc="-130" dirty="0"/>
              <a:t> </a:t>
            </a:r>
            <a:r>
              <a:rPr spc="240" dirty="0"/>
              <a:t>used</a:t>
            </a:r>
            <a:r>
              <a:rPr spc="-125" dirty="0"/>
              <a:t> </a:t>
            </a:r>
            <a:r>
              <a:rPr spc="65" dirty="0"/>
              <a:t>for</a:t>
            </a:r>
            <a:r>
              <a:rPr spc="-125" dirty="0"/>
              <a:t> </a:t>
            </a:r>
            <a:r>
              <a:rPr spc="229" dirty="0"/>
              <a:t>research</a:t>
            </a:r>
            <a:r>
              <a:rPr spc="-125" dirty="0"/>
              <a:t> </a:t>
            </a:r>
            <a:r>
              <a:rPr spc="140" dirty="0"/>
              <a:t>purposes.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A6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855" y="989002"/>
            <a:ext cx="9130145" cy="2700020"/>
          </a:xfrm>
          <a:custGeom>
            <a:avLst/>
            <a:gdLst/>
            <a:ahLst/>
            <a:cxnLst/>
            <a:rect l="l" t="t" r="r" b="b"/>
            <a:pathLst>
              <a:path w="8516620" h="2700020">
                <a:moveTo>
                  <a:pt x="7166568" y="2699496"/>
                </a:moveTo>
                <a:lnTo>
                  <a:pt x="188104" y="2699496"/>
                </a:lnTo>
                <a:lnTo>
                  <a:pt x="139699" y="2698644"/>
                </a:lnTo>
                <a:lnTo>
                  <a:pt x="91716" y="2696107"/>
                </a:lnTo>
                <a:lnTo>
                  <a:pt x="44191" y="2691914"/>
                </a:lnTo>
                <a:lnTo>
                  <a:pt x="0" y="2686445"/>
                </a:lnTo>
                <a:lnTo>
                  <a:pt x="0" y="13051"/>
                </a:lnTo>
                <a:lnTo>
                  <a:pt x="44191" y="7582"/>
                </a:lnTo>
                <a:lnTo>
                  <a:pt x="91716" y="3388"/>
                </a:lnTo>
                <a:lnTo>
                  <a:pt x="139699" y="852"/>
                </a:lnTo>
                <a:lnTo>
                  <a:pt x="188110" y="0"/>
                </a:lnTo>
                <a:lnTo>
                  <a:pt x="7166562" y="0"/>
                </a:lnTo>
                <a:lnTo>
                  <a:pt x="7214973" y="852"/>
                </a:lnTo>
                <a:lnTo>
                  <a:pt x="7262955" y="3388"/>
                </a:lnTo>
                <a:lnTo>
                  <a:pt x="7310480" y="7582"/>
                </a:lnTo>
                <a:lnTo>
                  <a:pt x="7357520" y="13403"/>
                </a:lnTo>
                <a:lnTo>
                  <a:pt x="7404044" y="20824"/>
                </a:lnTo>
                <a:lnTo>
                  <a:pt x="7450026" y="29815"/>
                </a:lnTo>
                <a:lnTo>
                  <a:pt x="7495436" y="40349"/>
                </a:lnTo>
                <a:lnTo>
                  <a:pt x="7540247" y="52396"/>
                </a:lnTo>
                <a:lnTo>
                  <a:pt x="7584428" y="65928"/>
                </a:lnTo>
                <a:lnTo>
                  <a:pt x="7627953" y="80917"/>
                </a:lnTo>
                <a:lnTo>
                  <a:pt x="7670791" y="97334"/>
                </a:lnTo>
                <a:lnTo>
                  <a:pt x="7712916" y="115151"/>
                </a:lnTo>
                <a:lnTo>
                  <a:pt x="7754297" y="134338"/>
                </a:lnTo>
                <a:lnTo>
                  <a:pt x="7794908" y="154868"/>
                </a:lnTo>
                <a:lnTo>
                  <a:pt x="7834718" y="176711"/>
                </a:lnTo>
                <a:lnTo>
                  <a:pt x="7873700" y="199840"/>
                </a:lnTo>
                <a:lnTo>
                  <a:pt x="7911825" y="224226"/>
                </a:lnTo>
                <a:lnTo>
                  <a:pt x="7949064" y="249840"/>
                </a:lnTo>
                <a:lnTo>
                  <a:pt x="7985389" y="276653"/>
                </a:lnTo>
                <a:lnTo>
                  <a:pt x="8020772" y="304637"/>
                </a:lnTo>
                <a:lnTo>
                  <a:pt x="8055183" y="333764"/>
                </a:lnTo>
                <a:lnTo>
                  <a:pt x="8088595" y="364005"/>
                </a:lnTo>
                <a:lnTo>
                  <a:pt x="8120978" y="395332"/>
                </a:lnTo>
                <a:lnTo>
                  <a:pt x="8152304" y="427715"/>
                </a:lnTo>
                <a:lnTo>
                  <a:pt x="8182545" y="461126"/>
                </a:lnTo>
                <a:lnTo>
                  <a:pt x="8211672" y="495538"/>
                </a:lnTo>
                <a:lnTo>
                  <a:pt x="8239657" y="530920"/>
                </a:lnTo>
                <a:lnTo>
                  <a:pt x="8266470" y="567245"/>
                </a:lnTo>
                <a:lnTo>
                  <a:pt x="8292084" y="604485"/>
                </a:lnTo>
                <a:lnTo>
                  <a:pt x="8316469" y="642609"/>
                </a:lnTo>
                <a:lnTo>
                  <a:pt x="8339598" y="681591"/>
                </a:lnTo>
                <a:lnTo>
                  <a:pt x="8361442" y="721402"/>
                </a:lnTo>
                <a:lnTo>
                  <a:pt x="8381971" y="762012"/>
                </a:lnTo>
                <a:lnTo>
                  <a:pt x="8401159" y="803394"/>
                </a:lnTo>
                <a:lnTo>
                  <a:pt x="8418975" y="845518"/>
                </a:lnTo>
                <a:lnTo>
                  <a:pt x="8435392" y="888357"/>
                </a:lnTo>
                <a:lnTo>
                  <a:pt x="8450381" y="931881"/>
                </a:lnTo>
                <a:lnTo>
                  <a:pt x="8463914" y="976063"/>
                </a:lnTo>
                <a:lnTo>
                  <a:pt x="8475961" y="1020873"/>
                </a:lnTo>
                <a:lnTo>
                  <a:pt x="8486494" y="1066283"/>
                </a:lnTo>
                <a:lnTo>
                  <a:pt x="8495486" y="1112265"/>
                </a:lnTo>
                <a:lnTo>
                  <a:pt x="8502906" y="1158790"/>
                </a:lnTo>
                <a:lnTo>
                  <a:pt x="8508728" y="1205829"/>
                </a:lnTo>
                <a:lnTo>
                  <a:pt x="8512921" y="1253354"/>
                </a:lnTo>
                <a:lnTo>
                  <a:pt x="8515458" y="1301337"/>
                </a:lnTo>
                <a:lnTo>
                  <a:pt x="8516310" y="1349748"/>
                </a:lnTo>
                <a:lnTo>
                  <a:pt x="8515458" y="1398159"/>
                </a:lnTo>
                <a:lnTo>
                  <a:pt x="8512921" y="1446141"/>
                </a:lnTo>
                <a:lnTo>
                  <a:pt x="8508728" y="1493666"/>
                </a:lnTo>
                <a:lnTo>
                  <a:pt x="8502906" y="1540705"/>
                </a:lnTo>
                <a:lnTo>
                  <a:pt x="8495486" y="1587230"/>
                </a:lnTo>
                <a:lnTo>
                  <a:pt x="8486494" y="1633212"/>
                </a:lnTo>
                <a:lnTo>
                  <a:pt x="8475961" y="1678622"/>
                </a:lnTo>
                <a:lnTo>
                  <a:pt x="8463914" y="1723433"/>
                </a:lnTo>
                <a:lnTo>
                  <a:pt x="8450381" y="1767614"/>
                </a:lnTo>
                <a:lnTo>
                  <a:pt x="8435392" y="1811139"/>
                </a:lnTo>
                <a:lnTo>
                  <a:pt x="8418975" y="1853977"/>
                </a:lnTo>
                <a:lnTo>
                  <a:pt x="8401159" y="1896102"/>
                </a:lnTo>
                <a:lnTo>
                  <a:pt x="8381971" y="1937483"/>
                </a:lnTo>
                <a:lnTo>
                  <a:pt x="8361442" y="1978094"/>
                </a:lnTo>
                <a:lnTo>
                  <a:pt x="8339598" y="2017904"/>
                </a:lnTo>
                <a:lnTo>
                  <a:pt x="8316469" y="2056886"/>
                </a:lnTo>
                <a:lnTo>
                  <a:pt x="8292084" y="2095011"/>
                </a:lnTo>
                <a:lnTo>
                  <a:pt x="8266470" y="2132250"/>
                </a:lnTo>
                <a:lnTo>
                  <a:pt x="8239657" y="2168575"/>
                </a:lnTo>
                <a:lnTo>
                  <a:pt x="8211672" y="2203958"/>
                </a:lnTo>
                <a:lnTo>
                  <a:pt x="8182545" y="2238369"/>
                </a:lnTo>
                <a:lnTo>
                  <a:pt x="8152304" y="2271781"/>
                </a:lnTo>
                <a:lnTo>
                  <a:pt x="8120978" y="2304164"/>
                </a:lnTo>
                <a:lnTo>
                  <a:pt x="8088595" y="2335490"/>
                </a:lnTo>
                <a:lnTo>
                  <a:pt x="8055183" y="2365731"/>
                </a:lnTo>
                <a:lnTo>
                  <a:pt x="8020772" y="2394858"/>
                </a:lnTo>
                <a:lnTo>
                  <a:pt x="7985389" y="2422843"/>
                </a:lnTo>
                <a:lnTo>
                  <a:pt x="7949064" y="2449656"/>
                </a:lnTo>
                <a:lnTo>
                  <a:pt x="7911825" y="2475270"/>
                </a:lnTo>
                <a:lnTo>
                  <a:pt x="7873700" y="2499655"/>
                </a:lnTo>
                <a:lnTo>
                  <a:pt x="7834718" y="2522784"/>
                </a:lnTo>
                <a:lnTo>
                  <a:pt x="7794908" y="2544628"/>
                </a:lnTo>
                <a:lnTo>
                  <a:pt x="7754297" y="2565157"/>
                </a:lnTo>
                <a:lnTo>
                  <a:pt x="7712916" y="2584345"/>
                </a:lnTo>
                <a:lnTo>
                  <a:pt x="7670791" y="2602161"/>
                </a:lnTo>
                <a:lnTo>
                  <a:pt x="7627953" y="2618578"/>
                </a:lnTo>
                <a:lnTo>
                  <a:pt x="7584428" y="2633567"/>
                </a:lnTo>
                <a:lnTo>
                  <a:pt x="7540247" y="2647100"/>
                </a:lnTo>
                <a:lnTo>
                  <a:pt x="7495436" y="2659147"/>
                </a:lnTo>
                <a:lnTo>
                  <a:pt x="7450026" y="2669680"/>
                </a:lnTo>
                <a:lnTo>
                  <a:pt x="7404044" y="2678672"/>
                </a:lnTo>
                <a:lnTo>
                  <a:pt x="7357520" y="2686092"/>
                </a:lnTo>
                <a:lnTo>
                  <a:pt x="7310480" y="2691914"/>
                </a:lnTo>
                <a:lnTo>
                  <a:pt x="7262955" y="2696107"/>
                </a:lnTo>
                <a:lnTo>
                  <a:pt x="7214973" y="2698644"/>
                </a:lnTo>
                <a:lnTo>
                  <a:pt x="7166568" y="269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3954" y="1527168"/>
            <a:ext cx="558673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965">
              <a:lnSpc>
                <a:spcPct val="115599"/>
              </a:lnSpc>
              <a:spcBef>
                <a:spcPts val="100"/>
              </a:spcBef>
            </a:pPr>
            <a:r>
              <a:rPr sz="4000" b="1" spc="350" dirty="0">
                <a:solidFill>
                  <a:srgbClr val="DA6F85"/>
                </a:solidFill>
                <a:latin typeface="Trebuchet MS"/>
                <a:cs typeface="Trebuchet MS"/>
              </a:rPr>
              <a:t>Model</a:t>
            </a:r>
            <a:r>
              <a:rPr sz="4000" b="1" spc="35" dirty="0">
                <a:solidFill>
                  <a:srgbClr val="DA6F85"/>
                </a:solidFill>
                <a:latin typeface="Trebuchet MS"/>
                <a:cs typeface="Trebuchet MS"/>
              </a:rPr>
              <a:t> </a:t>
            </a:r>
            <a:r>
              <a:rPr sz="4000" b="1" spc="75" dirty="0">
                <a:solidFill>
                  <a:srgbClr val="DA6F85"/>
                </a:solidFill>
                <a:latin typeface="Trebuchet MS"/>
                <a:cs typeface="Trebuchet MS"/>
              </a:rPr>
              <a:t>of</a:t>
            </a:r>
            <a:r>
              <a:rPr sz="4000" b="1" spc="35" dirty="0">
                <a:solidFill>
                  <a:srgbClr val="DA6F85"/>
                </a:solidFill>
                <a:latin typeface="Trebuchet MS"/>
                <a:cs typeface="Trebuchet MS"/>
              </a:rPr>
              <a:t> </a:t>
            </a:r>
            <a:r>
              <a:rPr sz="4000" b="1" spc="265" dirty="0">
                <a:solidFill>
                  <a:srgbClr val="DA6F85"/>
                </a:solidFill>
                <a:latin typeface="Trebuchet MS"/>
                <a:cs typeface="Trebuchet MS"/>
              </a:rPr>
              <a:t>Consumer </a:t>
            </a:r>
            <a:r>
              <a:rPr sz="4000" b="1" spc="250" dirty="0">
                <a:solidFill>
                  <a:srgbClr val="DA6F85"/>
                </a:solidFill>
                <a:latin typeface="Trebuchet MS"/>
                <a:cs typeface="Trebuchet MS"/>
              </a:rPr>
              <a:t>Purchasing</a:t>
            </a:r>
            <a:r>
              <a:rPr sz="4000" b="1" spc="65" dirty="0">
                <a:solidFill>
                  <a:srgbClr val="DA6F85"/>
                </a:solidFill>
                <a:latin typeface="Trebuchet MS"/>
                <a:cs typeface="Trebuchet MS"/>
              </a:rPr>
              <a:t> </a:t>
            </a:r>
            <a:r>
              <a:rPr sz="4000" b="1" spc="225" dirty="0">
                <a:solidFill>
                  <a:srgbClr val="DA6F85"/>
                </a:solidFill>
                <a:latin typeface="Trebuchet MS"/>
                <a:cs typeface="Trebuchet MS"/>
              </a:rPr>
              <a:t>Decisions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4611" y="1198235"/>
            <a:ext cx="2281555" cy="2281555"/>
          </a:xfrm>
          <a:custGeom>
            <a:avLst/>
            <a:gdLst/>
            <a:ahLst/>
            <a:cxnLst/>
            <a:rect l="l" t="t" r="r" b="b"/>
            <a:pathLst>
              <a:path w="2281554" h="2281554">
                <a:moveTo>
                  <a:pt x="1140674" y="2281334"/>
                </a:moveTo>
                <a:lnTo>
                  <a:pt x="1092449" y="2280334"/>
                </a:lnTo>
                <a:lnTo>
                  <a:pt x="1044741" y="2277358"/>
                </a:lnTo>
                <a:lnTo>
                  <a:pt x="997583" y="2272447"/>
                </a:lnTo>
                <a:lnTo>
                  <a:pt x="951015" y="2265640"/>
                </a:lnTo>
                <a:lnTo>
                  <a:pt x="905075" y="2256977"/>
                </a:lnTo>
                <a:lnTo>
                  <a:pt x="859804" y="2246497"/>
                </a:lnTo>
                <a:lnTo>
                  <a:pt x="815241" y="2234241"/>
                </a:lnTo>
                <a:lnTo>
                  <a:pt x="771426" y="2220247"/>
                </a:lnTo>
                <a:lnTo>
                  <a:pt x="728398" y="2204555"/>
                </a:lnTo>
                <a:lnTo>
                  <a:pt x="686197" y="2187204"/>
                </a:lnTo>
                <a:lnTo>
                  <a:pt x="644862" y="2168235"/>
                </a:lnTo>
                <a:lnTo>
                  <a:pt x="604433" y="2147687"/>
                </a:lnTo>
                <a:lnTo>
                  <a:pt x="564950" y="2125600"/>
                </a:lnTo>
                <a:lnTo>
                  <a:pt x="526452" y="2102012"/>
                </a:lnTo>
                <a:lnTo>
                  <a:pt x="488979" y="2076965"/>
                </a:lnTo>
                <a:lnTo>
                  <a:pt x="452570" y="2050496"/>
                </a:lnTo>
                <a:lnTo>
                  <a:pt x="417265" y="2022647"/>
                </a:lnTo>
                <a:lnTo>
                  <a:pt x="383104" y="1993456"/>
                </a:lnTo>
                <a:lnTo>
                  <a:pt x="350126" y="1962963"/>
                </a:lnTo>
                <a:lnTo>
                  <a:pt x="318371" y="1931208"/>
                </a:lnTo>
                <a:lnTo>
                  <a:pt x="287878" y="1898230"/>
                </a:lnTo>
                <a:lnTo>
                  <a:pt x="258687" y="1864068"/>
                </a:lnTo>
                <a:lnTo>
                  <a:pt x="230837" y="1828764"/>
                </a:lnTo>
                <a:lnTo>
                  <a:pt x="204369" y="1792355"/>
                </a:lnTo>
                <a:lnTo>
                  <a:pt x="179321" y="1754882"/>
                </a:lnTo>
                <a:lnTo>
                  <a:pt x="155734" y="1716384"/>
                </a:lnTo>
                <a:lnTo>
                  <a:pt x="133646" y="1676900"/>
                </a:lnTo>
                <a:lnTo>
                  <a:pt x="113098" y="1636472"/>
                </a:lnTo>
                <a:lnTo>
                  <a:pt x="94129" y="1595137"/>
                </a:lnTo>
                <a:lnTo>
                  <a:pt x="76779" y="1552936"/>
                </a:lnTo>
                <a:lnTo>
                  <a:pt x="61087" y="1509907"/>
                </a:lnTo>
                <a:lnTo>
                  <a:pt x="47093" y="1466092"/>
                </a:lnTo>
                <a:lnTo>
                  <a:pt x="34836" y="1421529"/>
                </a:lnTo>
                <a:lnTo>
                  <a:pt x="24357" y="1376258"/>
                </a:lnTo>
                <a:lnTo>
                  <a:pt x="15693" y="1330318"/>
                </a:lnTo>
                <a:lnTo>
                  <a:pt x="8887" y="1283750"/>
                </a:lnTo>
                <a:lnTo>
                  <a:pt x="3976" y="1236592"/>
                </a:lnTo>
                <a:lnTo>
                  <a:pt x="1000" y="1188885"/>
                </a:lnTo>
                <a:lnTo>
                  <a:pt x="0" y="1140651"/>
                </a:lnTo>
                <a:lnTo>
                  <a:pt x="1000" y="1092449"/>
                </a:lnTo>
                <a:lnTo>
                  <a:pt x="3976" y="1044742"/>
                </a:lnTo>
                <a:lnTo>
                  <a:pt x="8887" y="997584"/>
                </a:lnTo>
                <a:lnTo>
                  <a:pt x="15693" y="951016"/>
                </a:lnTo>
                <a:lnTo>
                  <a:pt x="24357" y="905076"/>
                </a:lnTo>
                <a:lnTo>
                  <a:pt x="34836" y="859805"/>
                </a:lnTo>
                <a:lnTo>
                  <a:pt x="47093" y="815242"/>
                </a:lnTo>
                <a:lnTo>
                  <a:pt x="61087" y="771426"/>
                </a:lnTo>
                <a:lnTo>
                  <a:pt x="76779" y="728398"/>
                </a:lnTo>
                <a:lnTo>
                  <a:pt x="94129" y="686197"/>
                </a:lnTo>
                <a:lnTo>
                  <a:pt x="113098" y="644862"/>
                </a:lnTo>
                <a:lnTo>
                  <a:pt x="133646" y="604433"/>
                </a:lnTo>
                <a:lnTo>
                  <a:pt x="155734" y="564950"/>
                </a:lnTo>
                <a:lnTo>
                  <a:pt x="179321" y="526452"/>
                </a:lnTo>
                <a:lnTo>
                  <a:pt x="204369" y="488979"/>
                </a:lnTo>
                <a:lnTo>
                  <a:pt x="230837" y="452570"/>
                </a:lnTo>
                <a:lnTo>
                  <a:pt x="258687" y="417266"/>
                </a:lnTo>
                <a:lnTo>
                  <a:pt x="287878" y="383104"/>
                </a:lnTo>
                <a:lnTo>
                  <a:pt x="318371" y="350126"/>
                </a:lnTo>
                <a:lnTo>
                  <a:pt x="350126" y="318371"/>
                </a:lnTo>
                <a:lnTo>
                  <a:pt x="383104" y="287878"/>
                </a:lnTo>
                <a:lnTo>
                  <a:pt x="417265" y="258687"/>
                </a:lnTo>
                <a:lnTo>
                  <a:pt x="452570" y="230837"/>
                </a:lnTo>
                <a:lnTo>
                  <a:pt x="488979" y="204369"/>
                </a:lnTo>
                <a:lnTo>
                  <a:pt x="526452" y="179321"/>
                </a:lnTo>
                <a:lnTo>
                  <a:pt x="564950" y="155734"/>
                </a:lnTo>
                <a:lnTo>
                  <a:pt x="604433" y="133647"/>
                </a:lnTo>
                <a:lnTo>
                  <a:pt x="644862" y="113099"/>
                </a:lnTo>
                <a:lnTo>
                  <a:pt x="686197" y="94130"/>
                </a:lnTo>
                <a:lnTo>
                  <a:pt x="728398" y="76779"/>
                </a:lnTo>
                <a:lnTo>
                  <a:pt x="771426" y="61087"/>
                </a:lnTo>
                <a:lnTo>
                  <a:pt x="815241" y="47093"/>
                </a:lnTo>
                <a:lnTo>
                  <a:pt x="859804" y="34837"/>
                </a:lnTo>
                <a:lnTo>
                  <a:pt x="905075" y="24357"/>
                </a:lnTo>
                <a:lnTo>
                  <a:pt x="951015" y="15694"/>
                </a:lnTo>
                <a:lnTo>
                  <a:pt x="997583" y="8887"/>
                </a:lnTo>
                <a:lnTo>
                  <a:pt x="1044741" y="3976"/>
                </a:lnTo>
                <a:lnTo>
                  <a:pt x="1092449" y="1000"/>
                </a:lnTo>
                <a:lnTo>
                  <a:pt x="1140666" y="0"/>
                </a:lnTo>
                <a:lnTo>
                  <a:pt x="1188884" y="1000"/>
                </a:lnTo>
                <a:lnTo>
                  <a:pt x="1236591" y="3976"/>
                </a:lnTo>
                <a:lnTo>
                  <a:pt x="1283749" y="8887"/>
                </a:lnTo>
                <a:lnTo>
                  <a:pt x="1330318" y="15694"/>
                </a:lnTo>
                <a:lnTo>
                  <a:pt x="1376257" y="24357"/>
                </a:lnTo>
                <a:lnTo>
                  <a:pt x="1421528" y="34837"/>
                </a:lnTo>
                <a:lnTo>
                  <a:pt x="1466091" y="47093"/>
                </a:lnTo>
                <a:lnTo>
                  <a:pt x="1509907" y="61087"/>
                </a:lnTo>
                <a:lnTo>
                  <a:pt x="1552935" y="76779"/>
                </a:lnTo>
                <a:lnTo>
                  <a:pt x="1595136" y="94130"/>
                </a:lnTo>
                <a:lnTo>
                  <a:pt x="1636471" y="113099"/>
                </a:lnTo>
                <a:lnTo>
                  <a:pt x="1676900" y="133647"/>
                </a:lnTo>
                <a:lnTo>
                  <a:pt x="1716383" y="155734"/>
                </a:lnTo>
                <a:lnTo>
                  <a:pt x="1754881" y="179321"/>
                </a:lnTo>
                <a:lnTo>
                  <a:pt x="1792354" y="204369"/>
                </a:lnTo>
                <a:lnTo>
                  <a:pt x="1828763" y="230837"/>
                </a:lnTo>
                <a:lnTo>
                  <a:pt x="1864068" y="258687"/>
                </a:lnTo>
                <a:lnTo>
                  <a:pt x="1898229" y="287878"/>
                </a:lnTo>
                <a:lnTo>
                  <a:pt x="1931207" y="318371"/>
                </a:lnTo>
                <a:lnTo>
                  <a:pt x="1962962" y="350126"/>
                </a:lnTo>
                <a:lnTo>
                  <a:pt x="1993455" y="383104"/>
                </a:lnTo>
                <a:lnTo>
                  <a:pt x="2022646" y="417266"/>
                </a:lnTo>
                <a:lnTo>
                  <a:pt x="2050496" y="452570"/>
                </a:lnTo>
                <a:lnTo>
                  <a:pt x="2076964" y="488979"/>
                </a:lnTo>
                <a:lnTo>
                  <a:pt x="2102012" y="526452"/>
                </a:lnTo>
                <a:lnTo>
                  <a:pt x="2125599" y="564950"/>
                </a:lnTo>
                <a:lnTo>
                  <a:pt x="2147687" y="604433"/>
                </a:lnTo>
                <a:lnTo>
                  <a:pt x="2168235" y="644862"/>
                </a:lnTo>
                <a:lnTo>
                  <a:pt x="2187204" y="686197"/>
                </a:lnTo>
                <a:lnTo>
                  <a:pt x="2204554" y="728398"/>
                </a:lnTo>
                <a:lnTo>
                  <a:pt x="2220246" y="771426"/>
                </a:lnTo>
                <a:lnTo>
                  <a:pt x="2234240" y="815242"/>
                </a:lnTo>
                <a:lnTo>
                  <a:pt x="2246497" y="859805"/>
                </a:lnTo>
                <a:lnTo>
                  <a:pt x="2256977" y="905076"/>
                </a:lnTo>
                <a:lnTo>
                  <a:pt x="2265640" y="951016"/>
                </a:lnTo>
                <a:lnTo>
                  <a:pt x="2272447" y="997584"/>
                </a:lnTo>
                <a:lnTo>
                  <a:pt x="2277358" y="1044742"/>
                </a:lnTo>
                <a:lnTo>
                  <a:pt x="2280333" y="1092449"/>
                </a:lnTo>
                <a:lnTo>
                  <a:pt x="2281334" y="1140667"/>
                </a:lnTo>
                <a:lnTo>
                  <a:pt x="2280333" y="1188885"/>
                </a:lnTo>
                <a:lnTo>
                  <a:pt x="2277358" y="1236592"/>
                </a:lnTo>
                <a:lnTo>
                  <a:pt x="2272447" y="1283750"/>
                </a:lnTo>
                <a:lnTo>
                  <a:pt x="2265640" y="1330318"/>
                </a:lnTo>
                <a:lnTo>
                  <a:pt x="2256977" y="1376258"/>
                </a:lnTo>
                <a:lnTo>
                  <a:pt x="2246497" y="1421529"/>
                </a:lnTo>
                <a:lnTo>
                  <a:pt x="2234240" y="1466092"/>
                </a:lnTo>
                <a:lnTo>
                  <a:pt x="2220246" y="1509907"/>
                </a:lnTo>
                <a:lnTo>
                  <a:pt x="2204554" y="1552936"/>
                </a:lnTo>
                <a:lnTo>
                  <a:pt x="2187204" y="1595137"/>
                </a:lnTo>
                <a:lnTo>
                  <a:pt x="2168235" y="1636472"/>
                </a:lnTo>
                <a:lnTo>
                  <a:pt x="2147687" y="1676900"/>
                </a:lnTo>
                <a:lnTo>
                  <a:pt x="2125599" y="1716384"/>
                </a:lnTo>
                <a:lnTo>
                  <a:pt x="2102012" y="1754882"/>
                </a:lnTo>
                <a:lnTo>
                  <a:pt x="2076964" y="1792355"/>
                </a:lnTo>
                <a:lnTo>
                  <a:pt x="2050496" y="1828764"/>
                </a:lnTo>
                <a:lnTo>
                  <a:pt x="2022646" y="1864068"/>
                </a:lnTo>
                <a:lnTo>
                  <a:pt x="1993455" y="1898230"/>
                </a:lnTo>
                <a:lnTo>
                  <a:pt x="1962962" y="1931208"/>
                </a:lnTo>
                <a:lnTo>
                  <a:pt x="1931207" y="1962963"/>
                </a:lnTo>
                <a:lnTo>
                  <a:pt x="1898229" y="1993456"/>
                </a:lnTo>
                <a:lnTo>
                  <a:pt x="1864068" y="2022647"/>
                </a:lnTo>
                <a:lnTo>
                  <a:pt x="1828763" y="2050496"/>
                </a:lnTo>
                <a:lnTo>
                  <a:pt x="1792354" y="2076965"/>
                </a:lnTo>
                <a:lnTo>
                  <a:pt x="1754881" y="2102012"/>
                </a:lnTo>
                <a:lnTo>
                  <a:pt x="1716383" y="2125600"/>
                </a:lnTo>
                <a:lnTo>
                  <a:pt x="1676900" y="2147687"/>
                </a:lnTo>
                <a:lnTo>
                  <a:pt x="1636471" y="2168235"/>
                </a:lnTo>
                <a:lnTo>
                  <a:pt x="1595136" y="2187204"/>
                </a:lnTo>
                <a:lnTo>
                  <a:pt x="1552935" y="2204555"/>
                </a:lnTo>
                <a:lnTo>
                  <a:pt x="1509907" y="2220247"/>
                </a:lnTo>
                <a:lnTo>
                  <a:pt x="1466091" y="2234241"/>
                </a:lnTo>
                <a:lnTo>
                  <a:pt x="1421528" y="2246497"/>
                </a:lnTo>
                <a:lnTo>
                  <a:pt x="1376257" y="2256977"/>
                </a:lnTo>
                <a:lnTo>
                  <a:pt x="1330318" y="2265640"/>
                </a:lnTo>
                <a:lnTo>
                  <a:pt x="1283749" y="2272447"/>
                </a:lnTo>
                <a:lnTo>
                  <a:pt x="1236591" y="2277358"/>
                </a:lnTo>
                <a:lnTo>
                  <a:pt x="1188884" y="2280334"/>
                </a:lnTo>
                <a:lnTo>
                  <a:pt x="1140674" y="2281334"/>
                </a:lnTo>
                <a:close/>
              </a:path>
            </a:pathLst>
          </a:custGeom>
          <a:solidFill>
            <a:srgbClr val="DA6F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54821" y="1389401"/>
            <a:ext cx="1918335" cy="186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2050" spc="325" dirty="0"/>
              <a:t> 4</a:t>
            </a:r>
            <a:endParaRPr sz="1205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9274" y="4262990"/>
            <a:ext cx="171449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274" y="5234540"/>
            <a:ext cx="171449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274" y="6206090"/>
            <a:ext cx="171449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274" y="7177640"/>
            <a:ext cx="171449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274" y="8149190"/>
            <a:ext cx="171449" cy="1714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203350" y="3666084"/>
            <a:ext cx="7516495" cy="585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5500" spc="305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55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500" spc="254" dirty="0">
                <a:solidFill>
                  <a:srgbClr val="FFFFFF"/>
                </a:solidFill>
                <a:latin typeface="Tahoma"/>
                <a:cs typeface="Tahoma"/>
              </a:rPr>
              <a:t>identification </a:t>
            </a:r>
            <a:r>
              <a:rPr sz="5500" spc="155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sz="5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500" spc="305" dirty="0">
                <a:solidFill>
                  <a:srgbClr val="FFFFFF"/>
                </a:solidFill>
                <a:latin typeface="Tahoma"/>
                <a:cs typeface="Tahoma"/>
              </a:rPr>
              <a:t>gathering </a:t>
            </a:r>
            <a:r>
              <a:rPr sz="5500" spc="260" dirty="0">
                <a:solidFill>
                  <a:srgbClr val="FFFFFF"/>
                </a:solidFill>
                <a:latin typeface="Tahoma"/>
                <a:cs typeface="Tahoma"/>
              </a:rPr>
              <a:t>Alternative</a:t>
            </a:r>
            <a:r>
              <a:rPr sz="55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500" spc="340" dirty="0">
                <a:solidFill>
                  <a:srgbClr val="FFFFFF"/>
                </a:solidFill>
                <a:latin typeface="Tahoma"/>
                <a:cs typeface="Tahoma"/>
              </a:rPr>
              <a:t>evaluation </a:t>
            </a:r>
            <a:r>
              <a:rPr sz="5500" spc="325" dirty="0">
                <a:solidFill>
                  <a:srgbClr val="FFFFFF"/>
                </a:solidFill>
                <a:latin typeface="Tahoma"/>
                <a:cs typeface="Tahoma"/>
              </a:rPr>
              <a:t>Purchase</a:t>
            </a:r>
            <a:r>
              <a:rPr sz="55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500" spc="315" dirty="0">
                <a:solidFill>
                  <a:srgbClr val="FFFFFF"/>
                </a:solidFill>
                <a:latin typeface="Tahoma"/>
                <a:cs typeface="Tahoma"/>
              </a:rPr>
              <a:t>decision </a:t>
            </a:r>
            <a:r>
              <a:rPr sz="5500" spc="60" dirty="0">
                <a:solidFill>
                  <a:srgbClr val="FFFFFF"/>
                </a:solidFill>
                <a:latin typeface="Tahoma"/>
                <a:cs typeface="Tahoma"/>
              </a:rPr>
              <a:t>Post-</a:t>
            </a:r>
            <a:r>
              <a:rPr sz="5500" spc="375" dirty="0">
                <a:solidFill>
                  <a:srgbClr val="FFFFFF"/>
                </a:solidFill>
                <a:latin typeface="Tahoma"/>
                <a:cs typeface="Tahoma"/>
              </a:rPr>
              <a:t>purchase </a:t>
            </a:r>
            <a:r>
              <a:rPr sz="5500" spc="34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endParaRPr sz="5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269</Words>
  <Application>Microsoft Office PowerPoint</Application>
  <PresentationFormat>Custom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Microsoft Sans Serif</vt:lpstr>
      <vt:lpstr>Tahoma</vt:lpstr>
      <vt:lpstr>Trebuchet MS</vt:lpstr>
      <vt:lpstr>Office Theme</vt:lpstr>
      <vt:lpstr>CONSUMER BEHAVIOUR</vt:lpstr>
      <vt:lpstr>TeamMembers</vt:lpstr>
      <vt:lpstr>OVERVIEW</vt:lpstr>
      <vt:lpstr>1</vt:lpstr>
      <vt:lpstr>2</vt:lpstr>
      <vt:lpstr>3</vt:lpstr>
      <vt:lpstr>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</dc:title>
  <dc:creator>601-shubham shelar</dc:creator>
  <cp:keywords>DAF7LEVrD1k,BAEj9Vh74hA</cp:keywords>
  <cp:lastModifiedBy>Ramkuvar prajapati</cp:lastModifiedBy>
  <cp:revision>6</cp:revision>
  <dcterms:created xsi:type="dcterms:W3CDTF">2024-01-29T07:19:19Z</dcterms:created>
  <dcterms:modified xsi:type="dcterms:W3CDTF">2024-01-29T10:18:32Z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2024-01-29T00:00:00Z</vt:filetime>
  </property>
  <property fmtid="{D5CDD505-2E9C-101B-9397-08002B2CF9AE}" pid="5" name="Producer">
    <vt:lpwstr>Canva</vt:lpwstr>
  </property>
</Properties>
</file>