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003366"/>
    <a:srgbClr val="CC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52" autoAdjust="0"/>
  </p:normalViewPr>
  <p:slideViewPr>
    <p:cSldViewPr>
      <p:cViewPr varScale="1">
        <p:scale>
          <a:sx n="66" d="100"/>
          <a:sy n="66" d="100"/>
        </p:scale>
        <p:origin x="11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0BED3-C095-4F8A-A9EF-486F82DE776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AC584-5EF3-42D2-8A49-54B3CAF937F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6B3A3-5BA0-45A2-A663-79D96E88741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886E5-3C54-438C-AA1E-A90E3CAFA0F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1F2F9-0A85-4304-B971-9915568F883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DCDD8-E750-4849-B77F-F5482932BD8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DDE81-C4E0-4117-8488-C1A48AAA4B2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66DC54-890A-41B0-8AF5-4811FAD67FAB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8199A-F7DC-40EF-9DB3-BD922C7C122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A2737-C828-4811-9D95-5C5E85AD88E4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F3BF5-8EB0-45E9-B33A-E700534443ED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072EFDB-3A1D-4C93-9149-01D2DA11AA92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ithub.com/en/free-pro-team@latest/rest/overview" TargetMode="External"/><Relationship Id="rId3" Type="http://schemas.openxmlformats.org/officeDocument/2006/relationships/hyperlink" Target="https://rapidapi.com/blog/types-of-apis/" TargetMode="External"/><Relationship Id="rId7" Type="http://schemas.openxmlformats.org/officeDocument/2006/relationships/hyperlink" Target="https://idratherbewriting.com/learnapidoc/docapis_what_is_a_rest_api.html" TargetMode="External"/><Relationship Id="rId2" Type="http://schemas.openxmlformats.org/officeDocument/2006/relationships/hyperlink" Target="https://rapidapi.com/blog/how-to-build-an-api-in-python/?utm_source=google&amp;utm_medium=cpc&amp;utm_campaign=DSA&amp;gclid=CjwKCAjwn9v7BRBqEiwAbq1EyxFSITufVgBhRRCcHgbCjJm4u2QvUKTBEcefjCrGahphnFD_o9XrChoCSs4QAvD_Bw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inaysahni.com/best-practices-for-a-pragmatic-restful-api" TargetMode="External"/><Relationship Id="rId11" Type="http://schemas.openxmlformats.org/officeDocument/2006/relationships/hyperlink" Target="https://www.youtube.com/watch?v=GZvSYJDk-us&amp;ab_channel=freeCodeCamp.org" TargetMode="External"/><Relationship Id="rId5" Type="http://schemas.openxmlformats.org/officeDocument/2006/relationships/hyperlink" Target="https://python.gotrained.com/python-json-api-tutorial/#:~:text=1%2D%20To%20handle%20the%20API,extract%20the%20data%20you%20need.&amp;text=If%20you%20print(response)%20you,means%20you%20are%20successfully%20connected" TargetMode="External"/><Relationship Id="rId10" Type="http://schemas.openxmlformats.org/officeDocument/2006/relationships/hyperlink" Target="https://www.youtube.com/watch?v=ChwSD5e0Qs0&amp;pbjreload=101" TargetMode="External"/><Relationship Id="rId4" Type="http://schemas.openxmlformats.org/officeDocument/2006/relationships/hyperlink" Target="https://rapidapi.com/blog/most-popular-api/" TargetMode="External"/><Relationship Id="rId9" Type="http://schemas.openxmlformats.org/officeDocument/2006/relationships/hyperlink" Target="https://www.udemy.com/course/rest-api-flask-and-pyth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1403648" y="2780953"/>
            <a:ext cx="7786742" cy="1057295"/>
          </a:xfrm>
        </p:spPr>
        <p:txBody>
          <a:bodyPr/>
          <a:lstStyle/>
          <a:p>
            <a:r>
              <a:rPr lang="es-UY" sz="6000" b="1" dirty="0" smtClean="0">
                <a:solidFill>
                  <a:schemeClr val="bg1"/>
                </a:solidFill>
              </a:rPr>
              <a:t>Introduction to API</a:t>
            </a:r>
            <a:endParaRPr lang="es-ES" sz="6000" b="1" dirty="0">
              <a:solidFill>
                <a:schemeClr val="bg1"/>
              </a:solidFill>
            </a:endParaRPr>
          </a:p>
        </p:txBody>
      </p:sp>
      <p:sp>
        <p:nvSpPr>
          <p:cNvPr id="2209" name="Rectangle 161"/>
          <p:cNvSpPr>
            <a:spLocks noChangeArrowheads="1"/>
          </p:cNvSpPr>
          <p:nvPr/>
        </p:nvSpPr>
        <p:spPr bwMode="auto">
          <a:xfrm>
            <a:off x="4283968" y="2996952"/>
            <a:ext cx="4608512" cy="913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endParaRPr lang="es-ES" sz="3200" b="1" dirty="0" smtClean="0">
              <a:solidFill>
                <a:schemeClr val="bg1"/>
              </a:solidFill>
            </a:endParaRPr>
          </a:p>
          <a:p>
            <a:endParaRPr lang="es-ES" sz="3200" b="1" dirty="0" smtClean="0">
              <a:solidFill>
                <a:schemeClr val="bg1"/>
              </a:solidFill>
            </a:endParaRPr>
          </a:p>
          <a:p>
            <a:r>
              <a:rPr lang="es-ES" sz="3600" b="1" dirty="0" smtClean="0">
                <a:solidFill>
                  <a:schemeClr val="bg1"/>
                </a:solidFill>
              </a:rPr>
              <a:t>RamaKrishna</a:t>
            </a:r>
            <a:r>
              <a:rPr lang="es-ES" sz="3200" b="1" dirty="0" smtClean="0">
                <a:solidFill>
                  <a:schemeClr val="bg1"/>
                </a:solidFill>
              </a:rPr>
              <a:t> Reddy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0"/>
            <a:ext cx="7553350" cy="981075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What is API?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8" y="1142984"/>
            <a:ext cx="8072462" cy="5715016"/>
          </a:xfrm>
        </p:spPr>
        <p:txBody>
          <a:bodyPr/>
          <a:lstStyle/>
          <a:p>
            <a:r>
              <a:rPr lang="en-US" sz="3000" dirty="0" smtClean="0">
                <a:solidFill>
                  <a:schemeClr val="bg1"/>
                </a:solidFill>
              </a:rPr>
              <a:t>API is a hypothetical contract between two soft wares. Web APIs have made it easy for cross-language applications to work well.</a:t>
            </a:r>
          </a:p>
          <a:p>
            <a:r>
              <a:rPr lang="en-US" sz="3000" dirty="0" smtClean="0">
                <a:solidFill>
                  <a:schemeClr val="bg1"/>
                </a:solidFill>
              </a:rPr>
              <a:t>Application Programming Interfaces are commonly used to retrieve data from remote websites. To make a request to a remote web server and retrieve data, we make use of the URL endpoint from where the API is being served. Each URL is called a ”</a:t>
            </a:r>
            <a:r>
              <a:rPr lang="en-US" sz="3000" b="1" dirty="0" smtClean="0">
                <a:solidFill>
                  <a:schemeClr val="bg1"/>
                </a:solidFill>
              </a:rPr>
              <a:t>request”</a:t>
            </a:r>
            <a:r>
              <a:rPr lang="en-US" sz="3000" dirty="0" smtClean="0">
                <a:solidFill>
                  <a:schemeClr val="bg1"/>
                </a:solidFill>
              </a:rPr>
              <a:t> and the data that is sent back is called a ”</a:t>
            </a:r>
            <a:r>
              <a:rPr lang="en-US" sz="3000" b="1" dirty="0" smtClean="0">
                <a:solidFill>
                  <a:schemeClr val="bg1"/>
                </a:solidFill>
              </a:rPr>
              <a:t>response”</a:t>
            </a:r>
            <a:r>
              <a:rPr lang="en-US" sz="3000" dirty="0" smtClean="0">
                <a:solidFill>
                  <a:schemeClr val="bg1"/>
                </a:solidFill>
              </a:rPr>
              <a:t>.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229600" cy="981075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REST API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38" y="1600200"/>
            <a:ext cx="8072462" cy="5257800"/>
          </a:xfrm>
        </p:spPr>
        <p:txBody>
          <a:bodyPr/>
          <a:lstStyle/>
          <a:p>
            <a:pPr>
              <a:buNone/>
            </a:pPr>
            <a:r>
              <a:rPr lang="en-IN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IN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Rest API: 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 RESTful API is an application program interface that uses </a:t>
            </a:r>
            <a:r>
              <a:rPr lang="en-US" sz="36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HTTP requests</a:t>
            </a:r>
            <a:r>
              <a:rPr lang="en-US" sz="3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 to GET, PUT, POST and DELETE data. In order to get the data, we make a request to a web server. The server then replies with the data. In Python, we make use of the ”requests” library to do this.</a:t>
            </a:r>
          </a:p>
          <a:p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52" y="857232"/>
            <a:ext cx="7643866" cy="52578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Method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GET — Get a resource from a server.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POST — Create a new resource on the server.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PUT, PATCH — Update a request on the server.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DELETE — Delete a resource from the server.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56792" y="295846"/>
            <a:ext cx="9217024" cy="562074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268760"/>
            <a:ext cx="7776864" cy="5396314"/>
          </a:xfrm>
        </p:spPr>
        <p:txBody>
          <a:bodyPr/>
          <a:lstStyle/>
          <a:p>
            <a:pPr marL="0" indent="0">
              <a:buNone/>
            </a:pPr>
            <a:r>
              <a:rPr lang="en-IN" sz="1200" b="1" dirty="0">
                <a:solidFill>
                  <a:schemeClr val="bg1"/>
                </a:solidFill>
              </a:rPr>
              <a:t>Links for Rest APIS </a:t>
            </a:r>
            <a:r>
              <a:rPr lang="en-IN" sz="1200" b="1" dirty="0" smtClean="0">
                <a:solidFill>
                  <a:schemeClr val="bg1"/>
                </a:solidFill>
              </a:rPr>
              <a:t>DOCS</a:t>
            </a:r>
            <a:endParaRPr lang="en-IN" sz="1200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000" dirty="0">
                <a:solidFill>
                  <a:schemeClr val="bg1"/>
                </a:solidFill>
                <a:hlinkClick r:id="rId2"/>
              </a:rPr>
              <a:t>https://rapidapi.com/blog/how-to-build-an-api-in-python/?utm_source=google&amp;utm_medium=cpc&amp;utm_campaign=DSA&amp;gclid=CjwKCAjwn9v7BRBqEiwAbq1EyxFSITufVgBhRRCcHgbCjJm4u2QvUKTBEcefjCrGahphnFD_o9XrChoCSs4QAvD_BwE</a:t>
            </a:r>
            <a:r>
              <a:rPr lang="en-IN" sz="1000" dirty="0">
                <a:solidFill>
                  <a:schemeClr val="bg1"/>
                </a:solidFill>
              </a:rPr>
              <a:t>( </a:t>
            </a:r>
            <a:r>
              <a:rPr lang="en-US" sz="1000" b="1" dirty="0">
                <a:solidFill>
                  <a:schemeClr val="bg1"/>
                </a:solidFill>
              </a:rPr>
              <a:t>How to Build an API in Python (with Flask &amp; </a:t>
            </a:r>
            <a:r>
              <a:rPr lang="en-US" sz="1000" b="1" dirty="0" err="1" smtClean="0">
                <a:solidFill>
                  <a:schemeClr val="bg1"/>
                </a:solidFill>
              </a:rPr>
              <a:t>RapidAPI</a:t>
            </a:r>
            <a:r>
              <a:rPr lang="en-IN" sz="1000" dirty="0" smtClean="0">
                <a:solidFill>
                  <a:schemeClr val="bg1"/>
                </a:solidFill>
              </a:rPr>
              <a:t>)</a:t>
            </a:r>
            <a:endParaRPr lang="en-IN" sz="1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000" dirty="0">
                <a:solidFill>
                  <a:schemeClr val="bg1"/>
                </a:solidFill>
                <a:hlinkClick r:id="rId3"/>
              </a:rPr>
              <a:t>https://rapidapi.com/blog/types-of-apis/</a:t>
            </a:r>
            <a:r>
              <a:rPr lang="en-IN" sz="1000" dirty="0">
                <a:solidFill>
                  <a:schemeClr val="bg1"/>
                </a:solidFill>
              </a:rPr>
              <a:t> (</a:t>
            </a:r>
            <a:r>
              <a:rPr lang="en-US" sz="1000" b="1" dirty="0">
                <a:solidFill>
                  <a:schemeClr val="bg1"/>
                </a:solidFill>
              </a:rPr>
              <a:t>Types of APIs</a:t>
            </a:r>
            <a:r>
              <a:rPr lang="en-IN" sz="1000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0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https://rapidapi.com/blog/most-popular-api/</a:t>
            </a:r>
            <a:r>
              <a:rPr lang="en-US" sz="10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000" b="1" dirty="0">
                <a:solidFill>
                  <a:schemeClr val="bg1"/>
                </a:solidFill>
              </a:rPr>
              <a:t>Most Popular APIs on </a:t>
            </a:r>
            <a:r>
              <a:rPr lang="en-US" sz="1000" b="1" dirty="0" smtClean="0">
                <a:solidFill>
                  <a:schemeClr val="bg1"/>
                </a:solidFill>
              </a:rPr>
              <a:t>Rapid API</a:t>
            </a:r>
            <a:r>
              <a:rPr lang="en-US" sz="10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000" dirty="0">
                <a:solidFill>
                  <a:schemeClr val="bg1"/>
                </a:solidFill>
                <a:hlinkClick r:id="rId5"/>
              </a:rPr>
              <a:t>https://python.gotrained.com/python-json-api-tutorial/#:~:text=1%2D%20To%20handle%20the%20API,extract%20the%20data%20you%20need.&amp;text=If%20you%20print(response)%20you,means%20you%20are%20successfully%20connected</a:t>
            </a:r>
            <a:r>
              <a:rPr lang="en-IN" sz="1000" dirty="0">
                <a:solidFill>
                  <a:schemeClr val="bg1"/>
                </a:solidFill>
              </a:rPr>
              <a:t> </a:t>
            </a:r>
            <a:r>
              <a:rPr lang="en-IN" sz="1000" dirty="0" smtClean="0">
                <a:solidFill>
                  <a:schemeClr val="bg1"/>
                </a:solidFill>
              </a:rPr>
              <a:t>(</a:t>
            </a:r>
            <a:r>
              <a:rPr lang="en-US" sz="1000" dirty="0">
                <a:solidFill>
                  <a:schemeClr val="bg1"/>
                </a:solidFill>
              </a:rPr>
              <a:t>Data Extraction from APIs with Python – Currency Exchange</a:t>
            </a:r>
            <a:r>
              <a:rPr lang="en-IN" sz="1000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000" dirty="0">
                <a:solidFill>
                  <a:schemeClr val="bg1"/>
                </a:solidFill>
                <a:hlinkClick r:id="rId6"/>
              </a:rPr>
              <a:t>https://www.vinaysahni.com/best-practices-for-a-pragmatic-restful-api</a:t>
            </a:r>
            <a:r>
              <a:rPr lang="en-IN" sz="1000" dirty="0">
                <a:solidFill>
                  <a:schemeClr val="bg1"/>
                </a:solidFill>
              </a:rPr>
              <a:t>   </a:t>
            </a:r>
            <a:r>
              <a:rPr lang="en-IN" sz="1000" dirty="0" smtClean="0">
                <a:solidFill>
                  <a:schemeClr val="bg1"/>
                </a:solidFill>
              </a:rPr>
              <a:t>(</a:t>
            </a:r>
            <a:r>
              <a:rPr lang="en-US" sz="1000" b="1" dirty="0" smtClean="0">
                <a:solidFill>
                  <a:schemeClr val="bg1"/>
                </a:solidFill>
                <a:hlinkClick r:id="rId6"/>
              </a:rPr>
              <a:t>Best </a:t>
            </a:r>
            <a:r>
              <a:rPr lang="en-US" sz="1000" b="1" dirty="0">
                <a:solidFill>
                  <a:schemeClr val="bg1"/>
                </a:solidFill>
                <a:hlinkClick r:id="rId6"/>
              </a:rPr>
              <a:t>Practices for Designing a Pragmatic RESTful API</a:t>
            </a:r>
            <a:r>
              <a:rPr lang="en-IN" sz="1000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000" dirty="0">
                <a:solidFill>
                  <a:schemeClr val="bg1"/>
                </a:solidFill>
                <a:hlinkClick r:id="rId7"/>
              </a:rPr>
              <a:t>https://idratherbewriting.com/learnapidoc/docapis_what_is_a_rest_api.html</a:t>
            </a:r>
            <a:r>
              <a:rPr lang="en-IN" sz="1000" dirty="0">
                <a:solidFill>
                  <a:schemeClr val="bg1"/>
                </a:solidFill>
              </a:rPr>
              <a:t>  </a:t>
            </a:r>
            <a:r>
              <a:rPr lang="en-IN" sz="1000" dirty="0" smtClean="0">
                <a:solidFill>
                  <a:schemeClr val="bg1"/>
                </a:solidFill>
              </a:rPr>
              <a:t>(</a:t>
            </a:r>
            <a:r>
              <a:rPr lang="en-US" sz="1000" b="1" dirty="0">
                <a:solidFill>
                  <a:schemeClr val="bg1"/>
                </a:solidFill>
              </a:rPr>
              <a:t>Documenting APIs</a:t>
            </a:r>
            <a:r>
              <a:rPr lang="en-IN" sz="1000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000" dirty="0">
                <a:solidFill>
                  <a:schemeClr val="bg1"/>
                </a:solidFill>
                <a:hlinkClick r:id="rId8"/>
              </a:rPr>
              <a:t>https://</a:t>
            </a:r>
            <a:r>
              <a:rPr lang="en-IN" sz="1000" dirty="0" smtClean="0">
                <a:solidFill>
                  <a:schemeClr val="bg1"/>
                </a:solidFill>
                <a:hlinkClick r:id="rId8"/>
              </a:rPr>
              <a:t>docs.github.com/en/free-pro-team@latest/rest/overview</a:t>
            </a:r>
            <a:r>
              <a:rPr lang="en-IN" sz="1000" dirty="0" smtClean="0">
                <a:solidFill>
                  <a:schemeClr val="bg1"/>
                </a:solidFill>
              </a:rPr>
              <a:t> (</a:t>
            </a:r>
            <a:r>
              <a:rPr lang="en-US" sz="1000" dirty="0">
                <a:solidFill>
                  <a:schemeClr val="bg1"/>
                </a:solidFill>
              </a:rPr>
              <a:t>Learn about resources, libraries, previews and troubleshooting for GitHub's REST API.</a:t>
            </a:r>
            <a:r>
              <a:rPr lang="en-IN" sz="1000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000" dirty="0">
                <a:solidFill>
                  <a:schemeClr val="bg1"/>
                </a:solidFill>
              </a:rPr>
              <a:t>VIDEOS LINKS: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000" dirty="0" smtClean="0">
                <a:solidFill>
                  <a:schemeClr val="bg1"/>
                </a:solidFill>
                <a:hlinkClick r:id="rId9"/>
              </a:rPr>
              <a:t>https</a:t>
            </a:r>
            <a:r>
              <a:rPr lang="en-IN" sz="1000" dirty="0">
                <a:solidFill>
                  <a:schemeClr val="bg1"/>
                </a:solidFill>
                <a:hlinkClick r:id="rId9"/>
              </a:rPr>
              <a:t>://www.udemy.com/course/rest-api-flask-and-python/</a:t>
            </a:r>
            <a:r>
              <a:rPr lang="en-IN" sz="1000" dirty="0">
                <a:solidFill>
                  <a:schemeClr val="bg1"/>
                </a:solidFill>
              </a:rPr>
              <a:t> (Course: </a:t>
            </a:r>
            <a:r>
              <a:rPr lang="en-US" sz="1000" b="1" dirty="0">
                <a:solidFill>
                  <a:schemeClr val="bg1"/>
                </a:solidFill>
              </a:rPr>
              <a:t>REST APIs with Flask and Python</a:t>
            </a:r>
            <a:r>
              <a:rPr lang="en-IN" sz="1000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000" dirty="0" smtClean="0">
                <a:solidFill>
                  <a:schemeClr val="bg1"/>
                </a:solidFill>
              </a:rPr>
              <a:t> </a:t>
            </a:r>
            <a:r>
              <a:rPr lang="en-IN" sz="1000" dirty="0">
                <a:solidFill>
                  <a:schemeClr val="bg1"/>
                </a:solidFill>
                <a:hlinkClick r:id="rId10"/>
              </a:rPr>
              <a:t>https://www.youtube.com/watch?v=ChwSD5e0Qs0&amp;pbjreload=101</a:t>
            </a:r>
            <a:r>
              <a:rPr lang="en-IN" sz="1000" dirty="0">
                <a:solidFill>
                  <a:schemeClr val="bg1"/>
                </a:solidFill>
              </a:rPr>
              <a:t> (Python using HTTP Request)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000" dirty="0" smtClean="0">
                <a:solidFill>
                  <a:schemeClr val="bg1"/>
                </a:solidFill>
                <a:hlinkClick r:id="rId11"/>
              </a:rPr>
              <a:t>https</a:t>
            </a:r>
            <a:r>
              <a:rPr lang="en-IN" sz="1000" dirty="0">
                <a:solidFill>
                  <a:schemeClr val="bg1"/>
                </a:solidFill>
                <a:hlinkClick r:id="rId11"/>
              </a:rPr>
              <a:t>://www.youtube.com/watch?v=GZvSYJDk-us&amp;ab_channel=freeCodeCamp.org</a:t>
            </a:r>
            <a:r>
              <a:rPr lang="en-IN" sz="1000" dirty="0">
                <a:solidFill>
                  <a:schemeClr val="bg1"/>
                </a:solidFill>
              </a:rPr>
              <a:t> (API Beginners)</a:t>
            </a:r>
          </a:p>
          <a:p>
            <a:pPr marL="0" indent="0">
              <a:buNone/>
            </a:pPr>
            <a:endParaRPr lang="en-IN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1200" b="1" dirty="0" smtClean="0">
                <a:solidFill>
                  <a:schemeClr val="bg1"/>
                </a:solidFill>
              </a:rPr>
              <a:t>BOOKS </a:t>
            </a:r>
            <a:r>
              <a:rPr lang="en-IN" sz="1200" b="1" dirty="0">
                <a:solidFill>
                  <a:schemeClr val="bg1"/>
                </a:solidFill>
              </a:rPr>
              <a:t>FOR API: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000" dirty="0" smtClean="0">
                <a:solidFill>
                  <a:schemeClr val="bg1"/>
                </a:solidFill>
              </a:rPr>
              <a:t>REST </a:t>
            </a:r>
            <a:r>
              <a:rPr lang="en-IN" sz="1000" dirty="0">
                <a:solidFill>
                  <a:schemeClr val="bg1"/>
                </a:solidFill>
              </a:rPr>
              <a:t>FUL WEB APIS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000" dirty="0" smtClean="0">
                <a:solidFill>
                  <a:schemeClr val="bg1"/>
                </a:solidFill>
              </a:rPr>
              <a:t>DJANGO </a:t>
            </a:r>
            <a:r>
              <a:rPr lang="en-IN" sz="1000" dirty="0">
                <a:solidFill>
                  <a:schemeClr val="bg1"/>
                </a:solidFill>
              </a:rPr>
              <a:t>REST FUL WEB SERVICES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000" dirty="0" smtClean="0">
                <a:solidFill>
                  <a:schemeClr val="bg1"/>
                </a:solidFill>
              </a:rPr>
              <a:t>HANDS </a:t>
            </a:r>
            <a:r>
              <a:rPr lang="en-IN" sz="1000" dirty="0">
                <a:solidFill>
                  <a:schemeClr val="bg1"/>
                </a:solidFill>
              </a:rPr>
              <a:t>ON RESTFUL PYTHON WEB SERVICES FOR APIS</a:t>
            </a:r>
          </a:p>
          <a:p>
            <a:pPr marL="0" indent="0">
              <a:buNone/>
            </a:pP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0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52" y="1214422"/>
            <a:ext cx="7615262" cy="4525963"/>
          </a:xfrm>
        </p:spPr>
        <p:txBody>
          <a:bodyPr/>
          <a:lstStyle/>
          <a:p>
            <a:pPr algn="ctr">
              <a:buNone/>
            </a:pPr>
            <a:endParaRPr lang="en-IN" sz="8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buNone/>
            </a:pPr>
            <a:r>
              <a:rPr lang="en-IN" sz="8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THANKYOU</a:t>
            </a:r>
            <a:endParaRPr lang="en-US" sz="8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4838</TotalTime>
  <Words>281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Diseño predeterminado</vt:lpstr>
      <vt:lpstr>Introduction to API</vt:lpstr>
      <vt:lpstr>What is API?</vt:lpstr>
      <vt:lpstr>REST API</vt:lpstr>
      <vt:lpstr>PowerPoint Presentation</vt:lpstr>
      <vt:lpstr>Resources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Microsoft account</cp:lastModifiedBy>
  <cp:revision>683</cp:revision>
  <dcterms:created xsi:type="dcterms:W3CDTF">2010-05-23T14:28:12Z</dcterms:created>
  <dcterms:modified xsi:type="dcterms:W3CDTF">2022-05-19T03:59:39Z</dcterms:modified>
</cp:coreProperties>
</file>