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Tele 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302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shashidharreddy</cp:lastModifiedBy>
  <cp:revision>2</cp:revision>
  <dcterms:created xsi:type="dcterms:W3CDTF">2015-11-14T12:07:48Z</dcterms:created>
  <dcterms:modified xsi:type="dcterms:W3CDTF">2019-04-04T11:24:13Z</dcterms:modified>
</cp:coreProperties>
</file>