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1" r:id="rId1"/>
  </p:sldMasterIdLst>
  <p:notesMasterIdLst>
    <p:notesMasterId r:id="rId14"/>
  </p:notesMasterIdLst>
  <p:sldIdLst>
    <p:sldId id="256" r:id="rId2"/>
    <p:sldId id="298" r:id="rId3"/>
    <p:sldId id="258" r:id="rId4"/>
    <p:sldId id="259" r:id="rId5"/>
    <p:sldId id="257" r:id="rId6"/>
    <p:sldId id="269" r:id="rId7"/>
    <p:sldId id="295" r:id="rId8"/>
    <p:sldId id="296" r:id="rId9"/>
    <p:sldId id="291" r:id="rId10"/>
    <p:sldId id="299" r:id="rId11"/>
    <p:sldId id="290" r:id="rId12"/>
    <p:sldId id="294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580" y="5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2019-04-21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33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2019-04-21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962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2019-04-21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91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55590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7213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2019-04-21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84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2019-04-21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054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2019-04-21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01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2019-04-21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74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2019-04-21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26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2019-04-21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72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2019-04-21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62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2019-04-21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671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2019-04-21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sldNum="0"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linkedin.com/in/ramlal-arya-8b90a069" TargetMode="External"/><Relationship Id="rId5" Type="http://schemas.openxmlformats.org/officeDocument/2006/relationships/hyperlink" Target="https://github.com/ramlalarya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544" y="7453745"/>
            <a:ext cx="12984480" cy="0"/>
          </a:xfrm>
          <a:prstGeom prst="line">
            <a:avLst/>
          </a:prstGeom>
          <a:ln w="571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4" y="8702630"/>
            <a:ext cx="785240" cy="7461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0" y="7730215"/>
            <a:ext cx="788763" cy="7887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4771" y="7910945"/>
            <a:ext cx="40237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github.com/ramlalarya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4771" y="8840068"/>
            <a:ext cx="60811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www.linkedin.com/in/ramlal-arya-8b90a069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19" name="SFFCU Business Model"/>
          <p:cNvSpPr txBox="1">
            <a:spLocks noGrp="1"/>
          </p:cNvSpPr>
          <p:nvPr>
            <p:ph type="title"/>
          </p:nvPr>
        </p:nvSpPr>
        <p:spPr>
          <a:xfrm>
            <a:off x="330200" y="6690360"/>
            <a:ext cx="12344400" cy="7772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Wine Quality Prediction – Machine Learning</a:t>
            </a:r>
            <a:endParaRPr sz="4000" dirty="0"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60000" y="7644825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Ramlal Arya 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381000"/>
            <a:ext cx="12039600" cy="60467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FFCU Business Model"/>
          <p:cNvSpPr txBox="1">
            <a:spLocks/>
          </p:cNvSpPr>
          <p:nvPr/>
        </p:nvSpPr>
        <p:spPr>
          <a:xfrm>
            <a:off x="482600" y="533400"/>
            <a:ext cx="7772400" cy="7772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 smtClean="0">
                <a:latin typeface="Arial Black" panose="020B0A04020102020204" pitchFamily="34" charset="0"/>
              </a:rPr>
              <a:t>Predictive Analysis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00" y="2209800"/>
            <a:ext cx="454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– Wine </a:t>
            </a: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US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5200" y="2882205"/>
            <a:ext cx="1109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saw that accuracies in both models are comparable, so any model can be used, Logistic Regression is preferred here because it is simple to implement.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200" y="5105400"/>
            <a:ext cx="454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– Wine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5200" y="5777805"/>
            <a:ext cx="1109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 obtained higher accuracy in the model built by using Random Forest Classification, hence Random Forest model is much batter than the Decision Tree model.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1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FFCU Business Model"/>
          <p:cNvSpPr txBox="1">
            <a:spLocks noGrp="1"/>
          </p:cNvSpPr>
          <p:nvPr>
            <p:ph type="title"/>
          </p:nvPr>
        </p:nvSpPr>
        <p:spPr>
          <a:xfrm>
            <a:off x="482600" y="533400"/>
            <a:ext cx="7772400" cy="777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Conclusion</a:t>
            </a:r>
            <a:endParaRPr sz="40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3441" y="3006435"/>
            <a:ext cx="11720945" cy="609397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Characteristics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- Wine type as Red or White.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- Wine quality as Low, Medium or High.</a:t>
            </a:r>
          </a:p>
          <a:p>
            <a:pPr algn="just"/>
            <a:endParaRPr lang="en-US" sz="36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Ingredients which contribute more for wine type.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</a:rPr>
              <a:t>Sulphates</a:t>
            </a:r>
            <a:r>
              <a:rPr lang="en-US" sz="3600" dirty="0" smtClean="0">
                <a:solidFill>
                  <a:schemeClr val="tx1"/>
                </a:solidFill>
              </a:rPr>
              <a:t>, chlorides, free sulfur dioxide, total sulfur 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     dioxide, volatile acidity.</a:t>
            </a:r>
          </a:p>
          <a:p>
            <a:pPr algn="just"/>
            <a:endParaRPr lang="en-US" sz="36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Ingredients which contribute more for wine quality.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- Alcohol and density.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600" y="1752600"/>
            <a:ext cx="721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5800" y="3352800"/>
            <a:ext cx="6587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9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905774"/>
            <a:ext cx="13004800" cy="0"/>
          </a:xfrm>
          <a:prstGeom prst="line">
            <a:avLst/>
          </a:prstGeom>
          <a:ln w="571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3380510"/>
            <a:ext cx="13004800" cy="0"/>
          </a:xfrm>
          <a:prstGeom prst="line">
            <a:avLst/>
          </a:prstGeom>
          <a:ln w="571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4598" y="6719513"/>
            <a:ext cx="1029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chemeClr val="accent5"/>
                </a:solidFill>
              </a:rPr>
              <a:t>https://github.com/ramlalarya/Machine-Learning-Project </a:t>
            </a:r>
            <a:endParaRPr lang="en-US" sz="2800" b="1" u="sng" dirty="0" smtClean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180" y="6096000"/>
            <a:ext cx="103396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/>
              <a:t>Python Notebooks used for analysis on Github: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9750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FFCU Business Model"/>
          <p:cNvSpPr txBox="1">
            <a:spLocks/>
          </p:cNvSpPr>
          <p:nvPr/>
        </p:nvSpPr>
        <p:spPr>
          <a:xfrm>
            <a:off x="482600" y="533400"/>
            <a:ext cx="2971800" cy="7772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 smtClean="0">
                <a:latin typeface="Arial Black" panose="020B0A04020102020204" pitchFamily="34" charset="0"/>
              </a:rPr>
              <a:t>Objective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4871" y="1981200"/>
            <a:ext cx="12117448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two separate data sets Red wine dataset and White wine dataset.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combine both datasets into one dataset with wine type parameter as red and white.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we have categorized wine quality into three classes “Low”, “Medium” and “High” based on numeric value of quality field.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 Univariate and Multivariate analysis.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some visualizations to find how residual sugar, density and alcohol affect the wine quality.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various Machine Learning algorithms for predicting of wine type and wine quality.</a:t>
            </a:r>
          </a:p>
        </p:txBody>
      </p:sp>
    </p:spTree>
    <p:extLst>
      <p:ext uri="{BB962C8B-B14F-4D97-AF65-F5344CB8AC3E}">
        <p14:creationId xmlns:p14="http://schemas.microsoft.com/office/powerpoint/2010/main" val="1426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FFCU Business Model"/>
          <p:cNvSpPr txBox="1">
            <a:spLocks noGrp="1"/>
          </p:cNvSpPr>
          <p:nvPr>
            <p:ph type="title"/>
          </p:nvPr>
        </p:nvSpPr>
        <p:spPr>
          <a:xfrm>
            <a:off x="482600" y="533400"/>
            <a:ext cx="4495800" cy="777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About the Data</a:t>
            </a:r>
            <a:endParaRPr sz="40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600" y="243840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Source: 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1000" y="2452255"/>
            <a:ext cx="7826181" cy="4770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2500" b="1" u="sng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archive.ics.uci.edu/ml/datasets/wine+quality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2600" y="3103410"/>
            <a:ext cx="258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Volume: 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1000" y="3072050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have two datasets red wine and white wine, both datasets contain 12 attributes.</a:t>
            </a:r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4400" y="5440977"/>
            <a:ext cx="3505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" y="4114800"/>
            <a:ext cx="2428756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2601" y="1530925"/>
            <a:ext cx="11887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datasets are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collected from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UCI Machine Learning Repository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, we have two datasets one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 wine dataset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and another is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wine dataset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0800" y="5410200"/>
            <a:ext cx="41148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acidity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volatile acidity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citric acid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residual sugar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Chlorides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sulfur dioxide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sulfur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dioxide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sulphates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3073" y="4877412"/>
            <a:ext cx="276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Variables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12000" y="4886980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Variables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FFCU Business Model"/>
          <p:cNvSpPr txBox="1">
            <a:spLocks noGrp="1"/>
          </p:cNvSpPr>
          <p:nvPr>
            <p:ph type="title"/>
          </p:nvPr>
        </p:nvSpPr>
        <p:spPr>
          <a:xfrm>
            <a:off x="482600" y="533400"/>
            <a:ext cx="7239000" cy="777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Data Analysis</a:t>
            </a:r>
            <a:endParaRPr sz="40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7271" y="1981200"/>
            <a:ext cx="3639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9800" y="3276600"/>
            <a:ext cx="11030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 both datasets in one dataset.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new column as wine type with value as “red” and “white”.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one more new column as wine quality for classifying wine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low (quality &lt;= 5)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medium (5 &lt; quality &lt;= 7)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high (quality &gt; 7)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482600" y="533400"/>
            <a:ext cx="6487160" cy="777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Data Description</a:t>
            </a:r>
            <a:endParaRPr sz="4000" dirty="0">
              <a:latin typeface="Arial Black" panose="020B0A04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92200" y="1652826"/>
            <a:ext cx="1188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of numerical columns in the dataset 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2438400"/>
            <a:ext cx="10515600" cy="69912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FFCU Business Model"/>
          <p:cNvSpPr txBox="1">
            <a:spLocks noGrp="1"/>
          </p:cNvSpPr>
          <p:nvPr>
            <p:ph type="title"/>
          </p:nvPr>
        </p:nvSpPr>
        <p:spPr>
          <a:xfrm>
            <a:off x="482600" y="533400"/>
            <a:ext cx="7772400" cy="777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sz="4000" dirty="0" smtClean="0">
                <a:latin typeface="Arial Black" panose="020B0A04020102020204" pitchFamily="34" charset="0"/>
              </a:rPr>
              <a:t>Univariate Analysis</a:t>
            </a:r>
            <a:endParaRPr sz="40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6" y="1981200"/>
            <a:ext cx="7322344" cy="3124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59436" y="2362200"/>
            <a:ext cx="2276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1" y="2984957"/>
            <a:ext cx="4648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residual sugar content in white wine samples seems to be more as compared to red wine samples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6096000"/>
            <a:ext cx="7315200" cy="3124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4691" y="6353013"/>
            <a:ext cx="2276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456" y="6975770"/>
            <a:ext cx="4648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/>
              <a:t>sulphate</a:t>
            </a:r>
            <a:r>
              <a:rPr lang="en-US" sz="2800" dirty="0" smtClean="0"/>
              <a:t> </a:t>
            </a:r>
            <a:r>
              <a:rPr lang="en-US" sz="2800" dirty="0"/>
              <a:t>content in white wine seems to be higher as compare to red wine.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FFCU Business Model"/>
          <p:cNvSpPr txBox="1">
            <a:spLocks/>
          </p:cNvSpPr>
          <p:nvPr/>
        </p:nvSpPr>
        <p:spPr>
          <a:xfrm>
            <a:off x="482600" y="533400"/>
            <a:ext cx="7772400" cy="7772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 smtClean="0">
                <a:latin typeface="Arial Black" panose="020B0A04020102020204" pitchFamily="34" charset="0"/>
              </a:rPr>
              <a:t>Multivariate Analysis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42" y="1600200"/>
            <a:ext cx="9548813" cy="6067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600" y="7620000"/>
            <a:ext cx="2276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600" y="8181109"/>
            <a:ext cx="1226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d</a:t>
            </a:r>
            <a:r>
              <a:rPr lang="en-US" sz="2800" dirty="0" smtClean="0"/>
              <a:t>ensity has strong negative correlation with alcohol.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w</a:t>
            </a:r>
            <a:r>
              <a:rPr lang="en-US" sz="2800" dirty="0" smtClean="0"/>
              <a:t>ine quality has positive correlation with alcohol.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/>
              <a:t>total sulfur dioxide has strong positive correlation with free sulfur dioxide.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91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FFCU Business Model"/>
          <p:cNvSpPr txBox="1">
            <a:spLocks/>
          </p:cNvSpPr>
          <p:nvPr/>
        </p:nvSpPr>
        <p:spPr>
          <a:xfrm>
            <a:off x="482600" y="533400"/>
            <a:ext cx="7772400" cy="7772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 smtClean="0">
                <a:latin typeface="Arial Black" panose="020B0A04020102020204" pitchFamily="34" charset="0"/>
              </a:rPr>
              <a:t>Predictive Analysis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8000" y="1676400"/>
            <a:ext cx="416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– Wine 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000" y="2646402"/>
            <a:ext cx="462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 smtClean="0"/>
              <a:t>Logistic Regression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5200" y="3163431"/>
            <a:ext cx="485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800" dirty="0" smtClean="0"/>
              <a:t>Build a classification model by using Logistic Regression to predict the type of wine “red” or “white”.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2133600"/>
            <a:ext cx="6333830" cy="3840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1" y="6172200"/>
            <a:ext cx="5613400" cy="32119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73800" y="6580915"/>
            <a:ext cx="462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 smtClean="0"/>
              <a:t>Random Forest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1000" y="7097944"/>
            <a:ext cx="5724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800" dirty="0" smtClean="0"/>
              <a:t>Build a classification model by using Random Forest Classification to predict the type of wine “red” or “white”.</a:t>
            </a:r>
          </a:p>
        </p:txBody>
      </p:sp>
    </p:spTree>
    <p:extLst>
      <p:ext uri="{BB962C8B-B14F-4D97-AF65-F5344CB8AC3E}">
        <p14:creationId xmlns:p14="http://schemas.microsoft.com/office/powerpoint/2010/main" val="29283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1371600"/>
            <a:ext cx="13004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FFCU Business Model"/>
          <p:cNvSpPr txBox="1">
            <a:spLocks/>
          </p:cNvSpPr>
          <p:nvPr/>
        </p:nvSpPr>
        <p:spPr>
          <a:xfrm>
            <a:off x="482600" y="533400"/>
            <a:ext cx="7772400" cy="7772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 smtClean="0">
                <a:latin typeface="Arial Black" panose="020B0A04020102020204" pitchFamily="34" charset="0"/>
              </a:rPr>
              <a:t>Predictive Analysis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000" y="1676400"/>
            <a:ext cx="454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– Wine Quality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000" y="2646402"/>
            <a:ext cx="462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 smtClean="0"/>
              <a:t>Decision Tree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5200" y="3163431"/>
            <a:ext cx="485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800" dirty="0" smtClean="0"/>
              <a:t>Build a classification model by using Decision Tree to predict the quality of wine as “low”, “medium” or “high”.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1905000"/>
            <a:ext cx="6019800" cy="3790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93" y="5927229"/>
            <a:ext cx="5872307" cy="35120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78600" y="6472596"/>
            <a:ext cx="462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 smtClean="0"/>
              <a:t>Random Forest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35800" y="6989625"/>
            <a:ext cx="533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800" dirty="0" smtClean="0"/>
              <a:t>Build a classification model by using Random Forest to predict the quality of wine as “low”, “medium” or “high”.</a:t>
            </a:r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3310</TotalTime>
  <Words>487</Words>
  <Application>Microsoft Office PowerPoint</Application>
  <PresentationFormat>Custom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Courier New</vt:lpstr>
      <vt:lpstr>Helvetica Neue</vt:lpstr>
      <vt:lpstr>Palatino</vt:lpstr>
      <vt:lpstr>Wingdings</vt:lpstr>
      <vt:lpstr>Office Theme</vt:lpstr>
      <vt:lpstr>Wine Quality Prediction – Machine Learning</vt:lpstr>
      <vt:lpstr>PowerPoint Presentation</vt:lpstr>
      <vt:lpstr>About the Data</vt:lpstr>
      <vt:lpstr>Data Analysis</vt:lpstr>
      <vt:lpstr>Data Description</vt:lpstr>
      <vt:lpstr>Univariate Analysis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RAMLAL ARYA</cp:lastModifiedBy>
  <cp:revision>103</cp:revision>
  <dcterms:modified xsi:type="dcterms:W3CDTF">2019-04-21T09:21:37Z</dcterms:modified>
</cp:coreProperties>
</file>