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73" r:id="rId12"/>
    <p:sldId id="272" r:id="rId13"/>
    <p:sldId id="271" r:id="rId14"/>
    <p:sldId id="266" r:id="rId15"/>
    <p:sldId id="267" r:id="rId16"/>
    <p:sldId id="268" r:id="rId17"/>
    <p:sldId id="269" r:id="rId18"/>
    <p:sldId id="270" r:id="rId19"/>
    <p:sldId id="26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575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03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1185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27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4399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672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910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62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37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891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054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156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871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842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660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970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87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399" y="714004"/>
            <a:ext cx="8500057" cy="759854"/>
          </a:xfrm>
        </p:spPr>
        <p:txBody>
          <a:bodyPr>
            <a:noAutofit/>
          </a:bodyPr>
          <a:lstStyle/>
          <a:p>
            <a:r>
              <a:rPr lang="en-IN" sz="4800" b="1" u="sng" dirty="0" smtClean="0">
                <a:latin typeface="Baskerville Old Face" panose="02020602080505020303" pitchFamily="18" charset="0"/>
              </a:rPr>
              <a:t>Attendance Management  System</a:t>
            </a:r>
            <a:endParaRPr lang="en-IN" sz="4800" b="1" u="sng" dirty="0">
              <a:latin typeface="Baskerville Old Face" panose="02020602080505020303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80959" y="2770903"/>
            <a:ext cx="8133497" cy="2730026"/>
          </a:xfrm>
        </p:spPr>
        <p:txBody>
          <a:bodyPr>
            <a:noAutofit/>
          </a:bodyPr>
          <a:lstStyle/>
          <a:p>
            <a:pPr algn="ctr"/>
            <a:r>
              <a:rPr lang="en-IN" sz="3600" dirty="0" smtClean="0"/>
              <a:t>A Summer Internship Project</a:t>
            </a:r>
          </a:p>
          <a:p>
            <a:pPr algn="ctr"/>
            <a:r>
              <a:rPr lang="en-IN" sz="3600" dirty="0" smtClean="0"/>
              <a:t>Funded By </a:t>
            </a:r>
            <a:r>
              <a:rPr lang="en-IN" sz="3600" b="1" dirty="0" smtClean="0"/>
              <a:t>Altran Technologies India</a:t>
            </a:r>
          </a:p>
          <a:p>
            <a:pPr algn="ctr"/>
            <a:r>
              <a:rPr lang="en-IN" sz="3600" dirty="0" smtClean="0"/>
              <a:t>Mentored By </a:t>
            </a:r>
            <a:r>
              <a:rPr lang="en-IN" sz="3600" b="1" dirty="0" smtClean="0"/>
              <a:t>Centum Foundation</a:t>
            </a:r>
          </a:p>
          <a:p>
            <a:pPr algn="ctr"/>
            <a:r>
              <a:rPr lang="en-IN" sz="3600" dirty="0" smtClean="0"/>
              <a:t>Supported and Controlled by </a:t>
            </a:r>
            <a:r>
              <a:rPr lang="en-IN" sz="3600" b="1" dirty="0" smtClean="0"/>
              <a:t>NASSCOM FOUNDATION</a:t>
            </a:r>
          </a:p>
          <a:p>
            <a:pPr algn="ctr"/>
            <a:r>
              <a:rPr lang="en-IN" sz="2400" b="1" dirty="0" smtClean="0"/>
              <a:t>GitHub</a:t>
            </a:r>
            <a:r>
              <a:rPr lang="en-IN" sz="2400" b="1" dirty="0"/>
              <a:t> URL : https://github.com/ramm8469/AMS</a:t>
            </a:r>
          </a:p>
        </p:txBody>
      </p:sp>
      <p:sp>
        <p:nvSpPr>
          <p:cNvPr id="4" name="Rectangle 3"/>
          <p:cNvSpPr/>
          <p:nvPr/>
        </p:nvSpPr>
        <p:spPr>
          <a:xfrm>
            <a:off x="4056900" y="1849061"/>
            <a:ext cx="535755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--- </a:t>
            </a:r>
            <a:r>
              <a:rPr lang="en-US" sz="4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lgerian" panose="04020705040A02060702" pitchFamily="82" charset="0"/>
              </a:rPr>
              <a:t>By Team Alpha</a:t>
            </a:r>
            <a:endParaRPr lang="en-US" sz="4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94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7" y="5577128"/>
            <a:ext cx="1463040" cy="12808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94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27" y="5729528"/>
            <a:ext cx="1463040" cy="12808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7486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Flow…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31"/>
          <a:stretch/>
        </p:blipFill>
        <p:spPr>
          <a:xfrm>
            <a:off x="341246" y="1441003"/>
            <a:ext cx="9061545" cy="4927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3559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1447" y="2296732"/>
            <a:ext cx="8596668" cy="1320800"/>
          </a:xfrm>
        </p:spPr>
        <p:txBody>
          <a:bodyPr>
            <a:normAutofit/>
          </a:bodyPr>
          <a:lstStyle/>
          <a:p>
            <a:r>
              <a:rPr lang="en-IN" sz="7200" dirty="0" smtClean="0"/>
              <a:t>Q N A ?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32061500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185" y="2438401"/>
            <a:ext cx="8596668" cy="1320800"/>
          </a:xfrm>
        </p:spPr>
        <p:txBody>
          <a:bodyPr/>
          <a:lstStyle/>
          <a:p>
            <a:pPr algn="ctr"/>
            <a:r>
              <a:rPr lang="en-IN" dirty="0" smtClean="0"/>
              <a:t>Now </a:t>
            </a:r>
            <a:br>
              <a:rPr lang="en-IN" dirty="0" smtClean="0"/>
            </a:br>
            <a:r>
              <a:rPr lang="en-IN" dirty="0" smtClean="0"/>
              <a:t>Let’s have a Live Demo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476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Individual learning…</a:t>
            </a:r>
            <a:br>
              <a:rPr lang="en-IN" dirty="0" smtClean="0"/>
            </a:br>
            <a:r>
              <a:rPr lang="en-IN" dirty="0"/>
              <a:t>	</a:t>
            </a:r>
            <a:r>
              <a:rPr lang="en-IN" dirty="0" smtClean="0"/>
              <a:t>					Ram Mohan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57558"/>
            <a:ext cx="8596668" cy="3880773"/>
          </a:xfrm>
        </p:spPr>
        <p:txBody>
          <a:bodyPr/>
          <a:lstStyle/>
          <a:p>
            <a:r>
              <a:rPr lang="en-IN" dirty="0" smtClean="0"/>
              <a:t>Learned More Concepts in Java</a:t>
            </a:r>
          </a:p>
          <a:p>
            <a:r>
              <a:rPr lang="en-IN" dirty="0" smtClean="0"/>
              <a:t>Learned and Applied Servlet and Jsp : Java Server Side Technology</a:t>
            </a:r>
          </a:p>
          <a:p>
            <a:r>
              <a:rPr lang="en-IN" dirty="0" smtClean="0"/>
              <a:t>Enhanced Database Concepts regarding Project</a:t>
            </a:r>
          </a:p>
          <a:p>
            <a:r>
              <a:rPr lang="en-IN" dirty="0" smtClean="0"/>
              <a:t>Learned Team Management and Co-ordination between Individuals</a:t>
            </a:r>
          </a:p>
          <a:p>
            <a:r>
              <a:rPr lang="en-IN" dirty="0" smtClean="0"/>
              <a:t>Better Mentorship : Special thanks to Debashish Sir for his humble guidance and support throughout the training.</a:t>
            </a:r>
          </a:p>
          <a:p>
            <a:r>
              <a:rPr lang="en-IN" dirty="0" smtClean="0"/>
              <a:t>Special Mention : Thanks to Lavkush Giri for Helping and balancing Frontend and Backend of the project</a:t>
            </a:r>
          </a:p>
          <a:p>
            <a:r>
              <a:rPr lang="en-IN" dirty="0" smtClean="0"/>
              <a:t>Special Mention : Thanks to Brajesh Sir  and TNP Dept. IIMT,  for support of this summer training.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94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34" y="5577128"/>
            <a:ext cx="1463040" cy="12808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35566980"/>
      </p:ext>
    </p:extLst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Individual learning…</a:t>
            </a:r>
            <a:br>
              <a:rPr lang="en-IN" dirty="0" smtClean="0"/>
            </a:br>
            <a:r>
              <a:rPr lang="en-IN" dirty="0"/>
              <a:t>	</a:t>
            </a:r>
            <a:r>
              <a:rPr lang="en-IN" dirty="0" smtClean="0"/>
              <a:t>					</a:t>
            </a:r>
            <a:r>
              <a:rPr lang="en-IN" dirty="0" err="1" smtClean="0"/>
              <a:t>LavKush</a:t>
            </a:r>
            <a:r>
              <a:rPr lang="en-IN" dirty="0" smtClean="0"/>
              <a:t> Giri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0517" y="2160589"/>
            <a:ext cx="8596668" cy="4227332"/>
          </a:xfrm>
        </p:spPr>
        <p:txBody>
          <a:bodyPr>
            <a:noAutofit/>
          </a:bodyPr>
          <a:lstStyle/>
          <a:p>
            <a:pPr lv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2720"/>
              <a:buChar char="•"/>
            </a:pPr>
            <a:r>
              <a:rPr lang="en-IN" sz="2000" dirty="0"/>
              <a:t>Learned more concept in HTML,CSS,BOOTSTAP,Core Java,Adv. Java And </a:t>
            </a:r>
            <a:r>
              <a:rPr lang="en-IN" sz="2000" dirty="0" smtClean="0"/>
              <a:t>Database.</a:t>
            </a:r>
            <a:endParaRPr lang="en-IN" sz="2000" dirty="0"/>
          </a:p>
          <a:p>
            <a:pPr lvl="0">
              <a:lnSpc>
                <a:spcPct val="80000"/>
              </a:lnSpc>
              <a:spcBef>
                <a:spcPts val="544"/>
              </a:spcBef>
              <a:buClr>
                <a:schemeClr val="dk1"/>
              </a:buClr>
              <a:buSzPts val="2720"/>
              <a:buChar char="•"/>
            </a:pPr>
            <a:r>
              <a:rPr lang="en-IN" sz="2000" dirty="0"/>
              <a:t>Learned Team management and co-ordination between individuals.</a:t>
            </a:r>
          </a:p>
          <a:p>
            <a:pPr lvl="0">
              <a:lnSpc>
                <a:spcPct val="80000"/>
              </a:lnSpc>
              <a:spcBef>
                <a:spcPts val="544"/>
              </a:spcBef>
              <a:buClr>
                <a:schemeClr val="dk1"/>
              </a:buClr>
              <a:buSzPts val="2720"/>
              <a:buChar char="•"/>
            </a:pPr>
            <a:r>
              <a:rPr lang="en-IN" sz="2000" dirty="0"/>
              <a:t>Better Mentorship: Special thanks to Debashish sir for his humble guidance and support throughout the training.</a:t>
            </a:r>
          </a:p>
          <a:p>
            <a:pPr lvl="0">
              <a:lnSpc>
                <a:spcPct val="80000"/>
              </a:lnSpc>
              <a:spcBef>
                <a:spcPts val="544"/>
              </a:spcBef>
              <a:buClr>
                <a:schemeClr val="dk1"/>
              </a:buClr>
              <a:buSzPts val="2720"/>
              <a:buChar char="•"/>
            </a:pPr>
            <a:r>
              <a:rPr lang="en-IN" sz="2000" dirty="0"/>
              <a:t>Special mention: Thanks to Shikha  for front-end design.</a:t>
            </a:r>
          </a:p>
          <a:p>
            <a:pPr lvl="0" indent="-401320">
              <a:lnSpc>
                <a:spcPct val="80000"/>
              </a:lnSpc>
              <a:spcBef>
                <a:spcPts val="544"/>
              </a:spcBef>
              <a:buSzPts val="2720"/>
              <a:buChar char="•"/>
            </a:pPr>
            <a:r>
              <a:rPr lang="en-IN" sz="2000" dirty="0"/>
              <a:t>Special mention: Thanks to Ram Mohan  for Back-end design</a:t>
            </a:r>
          </a:p>
          <a:p>
            <a:pPr lvl="0">
              <a:lnSpc>
                <a:spcPct val="80000"/>
              </a:lnSpc>
              <a:spcBef>
                <a:spcPts val="544"/>
              </a:spcBef>
              <a:buClr>
                <a:schemeClr val="dk1"/>
              </a:buClr>
              <a:buSzPts val="2720"/>
              <a:buChar char="•"/>
            </a:pPr>
            <a:r>
              <a:rPr lang="en-IN" sz="2000" dirty="0"/>
              <a:t>Special mention: Thanks to Rakshita agarwal for helping me out in documentation of the project.</a:t>
            </a:r>
          </a:p>
          <a:p>
            <a:pPr lvl="0">
              <a:lnSpc>
                <a:spcPct val="80000"/>
              </a:lnSpc>
              <a:spcBef>
                <a:spcPts val="544"/>
              </a:spcBef>
              <a:buClr>
                <a:schemeClr val="dk1"/>
              </a:buClr>
              <a:buSzPts val="2720"/>
              <a:buChar char="•"/>
            </a:pPr>
            <a:r>
              <a:rPr lang="en-IN" sz="2000" dirty="0"/>
              <a:t>Special mention: Thanks to TNP Dept. IIMT, for support of this project.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94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34" y="5577128"/>
            <a:ext cx="1463040" cy="12808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23275065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Individual learning…</a:t>
            </a:r>
            <a:br>
              <a:rPr lang="en-IN" dirty="0" smtClean="0"/>
            </a:br>
            <a:r>
              <a:rPr lang="en-IN" dirty="0"/>
              <a:t>	</a:t>
            </a:r>
            <a:r>
              <a:rPr lang="en-IN" dirty="0" smtClean="0"/>
              <a:t>					Varsha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3852" y="937096"/>
            <a:ext cx="8596668" cy="4227332"/>
          </a:xfrm>
        </p:spPr>
        <p:txBody>
          <a:bodyPr>
            <a:noAutofit/>
          </a:bodyPr>
          <a:lstStyle/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Interactive java training guides to learn java concepts under the mentorship of </a:t>
            </a:r>
            <a:r>
              <a:rPr lang="en-IN" sz="2400" dirty="0" err="1" smtClean="0"/>
              <a:t>DebashishBarua</a:t>
            </a:r>
            <a:r>
              <a:rPr lang="en-IN" sz="2400" dirty="0"/>
              <a:t>.</a:t>
            </a:r>
          </a:p>
          <a:p>
            <a:r>
              <a:rPr lang="en-IN" sz="2400" dirty="0"/>
              <a:t>•Plenty of practice was </a:t>
            </a:r>
            <a:r>
              <a:rPr lang="en-IN" sz="2400" dirty="0" smtClean="0"/>
              <a:t>helpful to </a:t>
            </a:r>
            <a:r>
              <a:rPr lang="en-IN" sz="2400" dirty="0"/>
              <a:t>understand and deal with programming problems</a:t>
            </a:r>
          </a:p>
          <a:p>
            <a:r>
              <a:rPr lang="en-IN" sz="2400" dirty="0"/>
              <a:t>•The database concept also covered in the training program</a:t>
            </a:r>
          </a:p>
          <a:p>
            <a:r>
              <a:rPr lang="en-IN" sz="2400" dirty="0"/>
              <a:t>•Mainly I </a:t>
            </a:r>
            <a:r>
              <a:rPr lang="en-IN" sz="2400" dirty="0" err="1" smtClean="0"/>
              <a:t>I</a:t>
            </a:r>
            <a:r>
              <a:rPr lang="en-IN" sz="2400" dirty="0" smtClean="0"/>
              <a:t> design </a:t>
            </a:r>
            <a:r>
              <a:rPr lang="en-IN" sz="2400" dirty="0"/>
              <a:t>the database table for the project with the help of Ram </a:t>
            </a:r>
            <a:r>
              <a:rPr lang="en-IN" sz="2400" dirty="0" smtClean="0"/>
              <a:t>Mohan.</a:t>
            </a: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94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34" y="5577128"/>
            <a:ext cx="1463040" cy="12808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467389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2197994"/>
          </a:xfrm>
        </p:spPr>
        <p:txBody>
          <a:bodyPr/>
          <a:lstStyle/>
          <a:p>
            <a:r>
              <a:rPr lang="en-IN" dirty="0" smtClean="0"/>
              <a:t>Individual learning…</a:t>
            </a:r>
            <a:br>
              <a:rPr lang="en-IN" dirty="0" smtClean="0"/>
            </a:br>
            <a:r>
              <a:rPr lang="en-IN" dirty="0"/>
              <a:t>	</a:t>
            </a:r>
            <a:r>
              <a:rPr lang="en-IN" dirty="0" smtClean="0"/>
              <a:t>					Shikha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638" y="1317938"/>
            <a:ext cx="8596668" cy="6061656"/>
          </a:xfrm>
        </p:spPr>
        <p:txBody>
          <a:bodyPr>
            <a:noAutofit/>
          </a:bodyPr>
          <a:lstStyle/>
          <a:p>
            <a:endParaRPr lang="en-IN" sz="2000" dirty="0"/>
          </a:p>
          <a:p>
            <a:endParaRPr lang="en-IN" sz="2000" b="1" dirty="0"/>
          </a:p>
          <a:p>
            <a:r>
              <a:rPr lang="en-US" sz="2000" dirty="0"/>
              <a:t>Learned more concept in HTML,CSS,BOOTSTAP.</a:t>
            </a:r>
          </a:p>
          <a:p>
            <a:r>
              <a:rPr lang="en-US" sz="2000" dirty="0"/>
              <a:t>Learned Team management and co-ordination between individuals.</a:t>
            </a:r>
          </a:p>
          <a:p>
            <a:r>
              <a:rPr lang="en-US" sz="2000" dirty="0"/>
              <a:t>Better Mentorship: Special thanks to Debashish sir for his humble guidance and support throughout the training.</a:t>
            </a:r>
          </a:p>
          <a:p>
            <a:r>
              <a:rPr lang="en-US" sz="2000" dirty="0"/>
              <a:t>Special mention: Thanks to Lavakush giri  for front-end design.</a:t>
            </a:r>
          </a:p>
          <a:p>
            <a:r>
              <a:rPr lang="en-US" sz="2000" dirty="0"/>
              <a:t>Special mention: Thanks to Rakshita agarwal for helping me out in documentation of the project.</a:t>
            </a:r>
          </a:p>
          <a:p>
            <a:r>
              <a:rPr lang="en-US" sz="2000" dirty="0"/>
              <a:t>Special mention: Thanks to TNP Dept. IIMT, for support of this project.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94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34" y="5577128"/>
            <a:ext cx="1463040" cy="12808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62574414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2197994"/>
          </a:xfrm>
        </p:spPr>
        <p:txBody>
          <a:bodyPr/>
          <a:lstStyle/>
          <a:p>
            <a:r>
              <a:rPr lang="en-IN" dirty="0" smtClean="0"/>
              <a:t>Individual learning…</a:t>
            </a:r>
            <a:br>
              <a:rPr lang="en-IN" dirty="0" smtClean="0"/>
            </a:br>
            <a:r>
              <a:rPr lang="en-IN" dirty="0"/>
              <a:t>	</a:t>
            </a:r>
            <a:r>
              <a:rPr lang="en-IN" dirty="0" smtClean="0"/>
              <a:t>					Rakshita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638" y="1317938"/>
            <a:ext cx="8596668" cy="6061656"/>
          </a:xfrm>
        </p:spPr>
        <p:txBody>
          <a:bodyPr>
            <a:noAutofit/>
          </a:bodyPr>
          <a:lstStyle/>
          <a:p>
            <a:endParaRPr lang="en-IN" sz="2000" dirty="0"/>
          </a:p>
          <a:p>
            <a:endParaRPr lang="en-IN" sz="2000" b="1" dirty="0"/>
          </a:p>
          <a:p>
            <a:r>
              <a:rPr lang="en-US" sz="2000" dirty="0"/>
              <a:t>Learned more concept in java, HTML, CSS, BOOTSTRAP.</a:t>
            </a:r>
          </a:p>
          <a:p>
            <a:r>
              <a:rPr lang="en-US" sz="2000" dirty="0"/>
              <a:t>Learned Team Management and Co-ordination between individuals.</a:t>
            </a:r>
          </a:p>
          <a:p>
            <a:r>
              <a:rPr lang="en-US" sz="2000" dirty="0"/>
              <a:t>Better Mentorship:- Special Thanks to Debashish sir for his humble guidance and support throughout the training.</a:t>
            </a:r>
          </a:p>
          <a:p>
            <a:r>
              <a:rPr lang="en-US" sz="2000" dirty="0"/>
              <a:t>Special Mention:- Thanks to Ram Mohan and </a:t>
            </a:r>
            <a:r>
              <a:rPr lang="en-US" sz="2000" dirty="0" err="1"/>
              <a:t>Abhishek</a:t>
            </a:r>
            <a:r>
              <a:rPr lang="en-US" sz="2000" dirty="0"/>
              <a:t> Raj for helping me in communication interface and Shikha rani in helping me in documentation.</a:t>
            </a:r>
          </a:p>
          <a:p>
            <a:r>
              <a:rPr lang="en-US" sz="2000" dirty="0"/>
              <a:t>Special Mention:- Thanks to TNP Dept.IIMT for support of the summer training.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94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34" y="5577128"/>
            <a:ext cx="1463040" cy="12808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69624477"/>
      </p:ext>
    </p:extLst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86626"/>
          </a:xfrm>
        </p:spPr>
        <p:txBody>
          <a:bodyPr/>
          <a:lstStyle/>
          <a:p>
            <a:r>
              <a:rPr lang="en-IN" dirty="0" smtClean="0"/>
              <a:t>Individual learning…</a:t>
            </a:r>
            <a:br>
              <a:rPr lang="en-IN" dirty="0" smtClean="0"/>
            </a:br>
            <a:r>
              <a:rPr lang="en-IN" dirty="0"/>
              <a:t>	</a:t>
            </a:r>
            <a:r>
              <a:rPr lang="en-IN" dirty="0" smtClean="0"/>
              <a:t>					Abhishek Raj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396" y="1474633"/>
            <a:ext cx="8596668" cy="5383368"/>
          </a:xfrm>
        </p:spPr>
        <p:txBody>
          <a:bodyPr>
            <a:noAutofit/>
          </a:bodyPr>
          <a:lstStyle/>
          <a:p>
            <a:endParaRPr lang="en-IN" sz="2000" dirty="0"/>
          </a:p>
          <a:p>
            <a:endParaRPr lang="en-IN" sz="2000" b="1" dirty="0"/>
          </a:p>
          <a:p>
            <a:r>
              <a:rPr lang="en-US" sz="2000" dirty="0"/>
              <a:t>Learned more concept in java, HTML, CSS, BOOTSTRAP.</a:t>
            </a:r>
          </a:p>
          <a:p>
            <a:r>
              <a:rPr lang="en-US" sz="2000" dirty="0"/>
              <a:t>Learned Team Management and Co-ordination between individuals.</a:t>
            </a:r>
          </a:p>
          <a:p>
            <a:r>
              <a:rPr lang="en-US" sz="2000" dirty="0"/>
              <a:t>Better Mentorship:- Special Thanks to Debashish sir for his humble guidance and support throughout the training.</a:t>
            </a:r>
          </a:p>
          <a:p>
            <a:r>
              <a:rPr lang="en-US" sz="2000" dirty="0"/>
              <a:t>Special Mention:- Thanks to Ram Mohan and </a:t>
            </a:r>
            <a:r>
              <a:rPr lang="en-US" sz="2000" dirty="0" smtClean="0"/>
              <a:t>Rakshita </a:t>
            </a:r>
            <a:r>
              <a:rPr lang="en-US" sz="2000" dirty="0" err="1" smtClean="0"/>
              <a:t>Aggrawal</a:t>
            </a:r>
            <a:r>
              <a:rPr lang="en-US" sz="2000" dirty="0" smtClean="0"/>
              <a:t> </a:t>
            </a:r>
            <a:r>
              <a:rPr lang="en-US" sz="2000" dirty="0"/>
              <a:t>for helping me in communication interface and Shikha rani in helping me in documentation.</a:t>
            </a:r>
          </a:p>
          <a:p>
            <a:r>
              <a:rPr lang="en-US" sz="2000" dirty="0"/>
              <a:t>Special Mention:- Thanks to TNP Dept.IIMT for support of the summer training.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94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34" y="5577128"/>
            <a:ext cx="1463040" cy="12808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43083107"/>
      </p:ext>
    </p:extLst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Finally...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6676"/>
            <a:ext cx="8596668" cy="4856506"/>
          </a:xfrm>
        </p:spPr>
        <p:txBody>
          <a:bodyPr>
            <a:noAutofit/>
          </a:bodyPr>
          <a:lstStyle/>
          <a:p>
            <a:r>
              <a:rPr lang="en-IN" sz="2400" dirty="0" smtClean="0"/>
              <a:t>Special Thanks to </a:t>
            </a:r>
            <a:r>
              <a:rPr lang="en-IN" sz="2400" b="1" dirty="0" smtClean="0"/>
              <a:t>Mr Devashish </a:t>
            </a:r>
            <a:r>
              <a:rPr lang="en-IN" sz="2400" dirty="0" smtClean="0"/>
              <a:t>Sir for a very humble support and mentorship throughout the project</a:t>
            </a:r>
          </a:p>
          <a:p>
            <a:r>
              <a:rPr lang="en-IN" sz="2400" dirty="0" smtClean="0"/>
              <a:t>Special thanks to </a:t>
            </a:r>
            <a:r>
              <a:rPr lang="en-IN" sz="2400" b="1" dirty="0" smtClean="0"/>
              <a:t>Ravita Mam </a:t>
            </a:r>
            <a:r>
              <a:rPr lang="en-IN" sz="2400" dirty="0" smtClean="0"/>
              <a:t>for guidance from time to time during the project</a:t>
            </a:r>
          </a:p>
          <a:p>
            <a:r>
              <a:rPr lang="en-IN" sz="2400" dirty="0" smtClean="0"/>
              <a:t>Thanks to the </a:t>
            </a:r>
            <a:r>
              <a:rPr lang="en-IN" sz="2400" b="1" dirty="0" smtClean="0"/>
              <a:t>TNP Dept. of IIMT College of Engineering </a:t>
            </a:r>
            <a:r>
              <a:rPr lang="en-IN" sz="2400" dirty="0" smtClean="0"/>
              <a:t>for Conducting this Summer Internship</a:t>
            </a:r>
          </a:p>
          <a:p>
            <a:r>
              <a:rPr lang="en-IN" sz="2400" dirty="0" smtClean="0"/>
              <a:t>Thanks to </a:t>
            </a:r>
            <a:r>
              <a:rPr lang="en-IN" sz="2400" b="1" dirty="0" smtClean="0"/>
              <a:t>Altran Technologies India </a:t>
            </a:r>
            <a:r>
              <a:rPr lang="en-IN" sz="2400" dirty="0" smtClean="0"/>
              <a:t>for funding the Summer Training </a:t>
            </a:r>
          </a:p>
          <a:p>
            <a:r>
              <a:rPr lang="en-IN" sz="2400" dirty="0" smtClean="0"/>
              <a:t>Thanks to </a:t>
            </a:r>
            <a:r>
              <a:rPr lang="en-IN" sz="2400" b="1" dirty="0" smtClean="0"/>
              <a:t>Centum Foundation</a:t>
            </a:r>
            <a:r>
              <a:rPr lang="en-IN" sz="2400" dirty="0" smtClean="0"/>
              <a:t>  for the Training and Mentorship</a:t>
            </a:r>
          </a:p>
          <a:p>
            <a:r>
              <a:rPr lang="en-IN" sz="2400" dirty="0" smtClean="0"/>
              <a:t>Thanks to </a:t>
            </a:r>
            <a:r>
              <a:rPr lang="en-IN" sz="2400" b="1" dirty="0" smtClean="0"/>
              <a:t>NASSCOM</a:t>
            </a:r>
            <a:r>
              <a:rPr lang="en-IN" sz="2400" dirty="0" smtClean="0"/>
              <a:t> for the Support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0290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245" y="296214"/>
            <a:ext cx="8915399" cy="1420728"/>
          </a:xfrm>
        </p:spPr>
        <p:txBody>
          <a:bodyPr>
            <a:normAutofit fontScale="90000"/>
          </a:bodyPr>
          <a:lstStyle/>
          <a:p>
            <a:r>
              <a:rPr lang="en-IN" sz="11500" dirty="0" smtClean="0">
                <a:latin typeface="Algerian" panose="04020705040A02060702" pitchFamily="82" charset="0"/>
              </a:rPr>
              <a:t>TEAM ALPHA</a:t>
            </a:r>
            <a:endParaRPr lang="en-IN" sz="8000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9244" y="1562395"/>
            <a:ext cx="8915399" cy="309093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BUILD SOMETHING BETTER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94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7" y="5577128"/>
            <a:ext cx="1463040" cy="12808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Rectangle 7"/>
          <p:cNvSpPr/>
          <p:nvPr/>
        </p:nvSpPr>
        <p:spPr>
          <a:xfrm>
            <a:off x="811801" y="2398348"/>
            <a:ext cx="850284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Team Members and their respective role play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606588"/>
              </p:ext>
            </p:extLst>
          </p:nvPr>
        </p:nvGraphicFramePr>
        <p:xfrm>
          <a:off x="811801" y="3120014"/>
          <a:ext cx="8737206" cy="2590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94739"/>
                <a:gridCol w="3786388"/>
                <a:gridCol w="2756079"/>
              </a:tblGrid>
              <a:tr h="318130"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Roles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Project Module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Abhishek Raj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Frontend</a:t>
                      </a:r>
                      <a:r>
                        <a:rPr lang="en-IN" baseline="0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Module -</a:t>
                      </a:r>
                      <a:r>
                        <a:rPr lang="en-IN" baseline="0" dirty="0" smtClean="0"/>
                        <a:t> 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LavKush</a:t>
                      </a:r>
                      <a:r>
                        <a:rPr lang="en-IN" dirty="0" smtClean="0"/>
                        <a:t> Giri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Frontend and Backend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Module</a:t>
                      </a:r>
                      <a:r>
                        <a:rPr lang="en-IN" baseline="0" dirty="0" smtClean="0"/>
                        <a:t> - 3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Rakshita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Frontend</a:t>
                      </a:r>
                      <a:r>
                        <a:rPr lang="en-IN" baseline="0" dirty="0" smtClean="0"/>
                        <a:t> and Documentation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Module - 2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Ram Mohan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Backend and Database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Module – 1,4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Shikha</a:t>
                      </a:r>
                      <a:r>
                        <a:rPr lang="en-IN" baseline="0" dirty="0" smtClean="0"/>
                        <a:t> Rani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Frontend and Documentation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Module - 3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Varsha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Database</a:t>
                      </a:r>
                      <a:r>
                        <a:rPr lang="en-IN" baseline="0" dirty="0" smtClean="0"/>
                        <a:t> Designing and Managing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Database Administrator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34890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8794" y="115909"/>
            <a:ext cx="5795493" cy="1062937"/>
          </a:xfrm>
        </p:spPr>
        <p:txBody>
          <a:bodyPr/>
          <a:lstStyle/>
          <a:p>
            <a:r>
              <a:rPr lang="en-IN" dirty="0" smtClean="0"/>
              <a:t>About The Project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7738" y="1456318"/>
            <a:ext cx="7766936" cy="3844490"/>
          </a:xfrm>
        </p:spPr>
        <p:txBody>
          <a:bodyPr>
            <a:noAutofit/>
          </a:bodyPr>
          <a:lstStyle/>
          <a:p>
            <a:pPr algn="l"/>
            <a:r>
              <a:rPr lang="en-US" sz="2000" b="1" u="sng" dirty="0">
                <a:solidFill>
                  <a:schemeClr val="accent3">
                    <a:lumMod val="50000"/>
                  </a:schemeClr>
                </a:solidFill>
              </a:rPr>
              <a:t>Attendance Management System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 is 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a web 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application developed for daily student attendance in schools, colleges and 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institutes</a:t>
            </a:r>
          </a:p>
          <a:p>
            <a:pPr algn="l"/>
            <a:endParaRPr lang="en-IN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l"/>
            <a:r>
              <a:rPr lang="en-IN" sz="2000" b="1" dirty="0" smtClean="0">
                <a:solidFill>
                  <a:schemeClr val="accent3">
                    <a:lumMod val="50000"/>
                  </a:schemeClr>
                </a:solidFill>
              </a:rPr>
              <a:t>This Project is all about Creation and Maintenance of Attendance of a particular organisation for a particular group of people like student,faculty,employee etc.</a:t>
            </a:r>
          </a:p>
          <a:p>
            <a:pPr algn="l"/>
            <a:endParaRPr lang="en-IN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l"/>
            <a:r>
              <a:rPr lang="en-IN" sz="2000" b="1" dirty="0" smtClean="0">
                <a:solidFill>
                  <a:schemeClr val="accent3">
                    <a:lumMod val="50000"/>
                  </a:schemeClr>
                </a:solidFill>
              </a:rPr>
              <a:t>Moreover, this project is divide in 4 – separate module, integrating altogether makes the whole project effective and time saver in comparison to the traditional way of taking the attendance.</a:t>
            </a:r>
            <a:endParaRPr lang="en-IN" sz="2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94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7" y="5577128"/>
            <a:ext cx="1463040" cy="12808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770054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334" y="349104"/>
            <a:ext cx="8761413" cy="706964"/>
          </a:xfrm>
        </p:spPr>
        <p:txBody>
          <a:bodyPr/>
          <a:lstStyle/>
          <a:p>
            <a:r>
              <a:rPr lang="en-IN" dirty="0" smtClean="0"/>
              <a:t>Modules Of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56068"/>
            <a:ext cx="10964064" cy="5151549"/>
          </a:xfrm>
        </p:spPr>
        <p:txBody>
          <a:bodyPr>
            <a:noAutofit/>
          </a:bodyPr>
          <a:lstStyle/>
          <a:p>
            <a:r>
              <a:rPr lang="en-IN" sz="2400" b="1" dirty="0" smtClean="0"/>
              <a:t>Module -1 </a:t>
            </a:r>
            <a:r>
              <a:rPr lang="en-IN" sz="2400" dirty="0" smtClean="0"/>
              <a:t>:  Maintenance of Student’s Daily Attendance</a:t>
            </a:r>
          </a:p>
          <a:p>
            <a:r>
              <a:rPr lang="en-IN" sz="2400" b="1" dirty="0"/>
              <a:t>Module </a:t>
            </a:r>
            <a:r>
              <a:rPr lang="en-IN" sz="2400" b="1" dirty="0" smtClean="0"/>
              <a:t>-2 </a:t>
            </a:r>
            <a:r>
              <a:rPr lang="en-IN" sz="2400" dirty="0"/>
              <a:t>: </a:t>
            </a:r>
            <a:r>
              <a:rPr lang="en-IN" sz="2400" dirty="0" smtClean="0"/>
              <a:t>Provide an Interface for Parents/Faculty/Students to Communicate</a:t>
            </a:r>
          </a:p>
          <a:p>
            <a:r>
              <a:rPr lang="en-IN" sz="2400" b="1" dirty="0" smtClean="0"/>
              <a:t>Module -3 </a:t>
            </a:r>
            <a:r>
              <a:rPr lang="en-IN" sz="2400" dirty="0" smtClean="0"/>
              <a:t>: Generate Attendance Report at any given point of time</a:t>
            </a:r>
          </a:p>
          <a:p>
            <a:r>
              <a:rPr lang="en-IN" sz="2400" b="1" dirty="0" smtClean="0"/>
              <a:t>Module -4 </a:t>
            </a:r>
            <a:r>
              <a:rPr lang="en-IN" sz="2400" dirty="0" smtClean="0"/>
              <a:t>: Submission of Assignment(online) and Receive study material/ email notifications from the respective department</a:t>
            </a:r>
          </a:p>
          <a:p>
            <a:r>
              <a:rPr lang="en-IN" sz="2400" dirty="0" smtClean="0"/>
              <a:t>Technologies Used :</a:t>
            </a:r>
          </a:p>
          <a:p>
            <a:pPr lvl="1"/>
            <a:r>
              <a:rPr lang="en-IN" sz="2200" dirty="0" smtClean="0"/>
              <a:t>Frontend : HTML,CSS,JavaScript</a:t>
            </a:r>
            <a:r>
              <a:rPr lang="en-IN" sz="2200" dirty="0"/>
              <a:t> </a:t>
            </a:r>
            <a:r>
              <a:rPr lang="en-IN" sz="2200" dirty="0" smtClean="0"/>
              <a:t>and Bootstrap</a:t>
            </a:r>
          </a:p>
          <a:p>
            <a:pPr lvl="1"/>
            <a:r>
              <a:rPr lang="en-IN" sz="2200" dirty="0" smtClean="0"/>
              <a:t>Backend : Java, Servlet and JSP</a:t>
            </a:r>
          </a:p>
          <a:p>
            <a:pPr lvl="1"/>
            <a:r>
              <a:rPr lang="en-IN" sz="2200" dirty="0" smtClean="0"/>
              <a:t>Database : MySQL</a:t>
            </a:r>
            <a:endParaRPr lang="en-IN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94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34" y="5577128"/>
            <a:ext cx="1463040" cy="12808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3456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47910"/>
            <a:ext cx="10590579" cy="1151346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Arial Black" panose="020B0A04020102020204" pitchFamily="34" charset="0"/>
              </a:rPr>
              <a:t>Module -1 :  </a:t>
            </a:r>
            <a:r>
              <a:rPr lang="en-IN" dirty="0" smtClean="0">
                <a:latin typeface="Arial Black" panose="020B0A04020102020204" pitchFamily="34" charset="0"/>
              </a:rPr>
              <a:t/>
            </a:r>
            <a:br>
              <a:rPr lang="en-IN" dirty="0" smtClean="0">
                <a:latin typeface="Arial Black" panose="020B0A04020102020204" pitchFamily="34" charset="0"/>
              </a:rPr>
            </a:br>
            <a:r>
              <a:rPr lang="en-IN" dirty="0" smtClean="0">
                <a:latin typeface="Arial Black" panose="020B0A04020102020204" pitchFamily="34" charset="0"/>
              </a:rPr>
              <a:t>Maintenance </a:t>
            </a:r>
            <a:r>
              <a:rPr lang="en-IN" dirty="0">
                <a:latin typeface="Arial Black" panose="020B0A04020102020204" pitchFamily="34" charset="0"/>
              </a:rPr>
              <a:t>of Student’s Daily Attendance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544" y="2539105"/>
            <a:ext cx="9882240" cy="3416300"/>
          </a:xfrm>
        </p:spPr>
        <p:txBody>
          <a:bodyPr>
            <a:noAutofit/>
          </a:bodyPr>
          <a:lstStyle/>
          <a:p>
            <a:r>
              <a:rPr lang="en-IN" sz="2400" b="1" dirty="0" smtClean="0"/>
              <a:t>Members to Access this Module </a:t>
            </a:r>
            <a:r>
              <a:rPr lang="en-IN" sz="2400" dirty="0" smtClean="0"/>
              <a:t>: Faculties / Students / Guardians</a:t>
            </a:r>
            <a:endParaRPr lang="en-IN" sz="2400" dirty="0"/>
          </a:p>
          <a:p>
            <a:r>
              <a:rPr lang="en-IN" sz="2400" b="1" dirty="0" smtClean="0"/>
              <a:t>Operations to be done </a:t>
            </a:r>
            <a:r>
              <a:rPr lang="en-IN" sz="2400" dirty="0" smtClean="0"/>
              <a:t>: Create/Read/Delete/Update Attendance</a:t>
            </a:r>
          </a:p>
          <a:p>
            <a:r>
              <a:rPr lang="en-IN" sz="2400" b="1" dirty="0" smtClean="0"/>
              <a:t>Student’s Accessibility </a:t>
            </a:r>
            <a:r>
              <a:rPr lang="en-IN" sz="2400" dirty="0" smtClean="0"/>
              <a:t>:  Can Only Read the Attendance</a:t>
            </a:r>
          </a:p>
          <a:p>
            <a:r>
              <a:rPr lang="en-IN" sz="2400" b="1" dirty="0" smtClean="0"/>
              <a:t>Guardians Accessibility </a:t>
            </a:r>
            <a:r>
              <a:rPr lang="en-IN" sz="2400" dirty="0" smtClean="0"/>
              <a:t>: </a:t>
            </a:r>
            <a:r>
              <a:rPr lang="en-IN" sz="2400" dirty="0"/>
              <a:t>Can Only Read the Attendance</a:t>
            </a:r>
          </a:p>
          <a:p>
            <a:r>
              <a:rPr lang="en-IN" sz="2400" b="1" dirty="0" smtClean="0"/>
              <a:t>Faculties Accessibility </a:t>
            </a:r>
            <a:r>
              <a:rPr lang="en-IN" sz="2400" dirty="0" smtClean="0"/>
              <a:t>: Can Read/Update</a:t>
            </a: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94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34" y="5577128"/>
            <a:ext cx="1463040" cy="12808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2962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522" y="303965"/>
            <a:ext cx="10487548" cy="1705139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Module -2 </a:t>
            </a:r>
            <a:r>
              <a:rPr lang="en-IN" b="1" dirty="0" smtClean="0"/>
              <a:t>:</a:t>
            </a:r>
            <a:br>
              <a:rPr lang="en-IN" b="1" dirty="0" smtClean="0"/>
            </a:br>
            <a:r>
              <a:rPr lang="en-IN" b="1" dirty="0" smtClean="0"/>
              <a:t>Provide </a:t>
            </a:r>
            <a:r>
              <a:rPr lang="en-IN" b="1" dirty="0"/>
              <a:t>an Interface for Parents/Faculty/Students </a:t>
            </a: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/>
              <a:t>	</a:t>
            </a:r>
            <a:r>
              <a:rPr lang="en-IN" b="1" dirty="0" smtClean="0"/>
              <a:t>to Communicate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849" y="2186346"/>
            <a:ext cx="8596668" cy="3880773"/>
          </a:xfrm>
        </p:spPr>
        <p:txBody>
          <a:bodyPr>
            <a:normAutofit/>
          </a:bodyPr>
          <a:lstStyle/>
          <a:p>
            <a:r>
              <a:rPr lang="en-IN" sz="2800" dirty="0" smtClean="0"/>
              <a:t>A Common place for interaction among Students/Faculty/Guardians</a:t>
            </a:r>
          </a:p>
          <a:p>
            <a:r>
              <a:rPr lang="en-IN" sz="2800" dirty="0" smtClean="0"/>
              <a:t>We use The Concept  of Blogging/Forum  for this Module</a:t>
            </a:r>
          </a:p>
          <a:p>
            <a:r>
              <a:rPr lang="en-IN" sz="2800" dirty="0" smtClean="0"/>
              <a:t>Each user can create / raise an issue in this forum regarding any concern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94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34" y="5577128"/>
            <a:ext cx="1463040" cy="12808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5925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795" y="342601"/>
            <a:ext cx="9843605" cy="1112709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Module -3 </a:t>
            </a:r>
            <a:r>
              <a:rPr lang="en-IN" dirty="0" smtClean="0"/>
              <a:t>:</a:t>
            </a:r>
            <a:br>
              <a:rPr lang="en-IN" dirty="0" smtClean="0"/>
            </a:br>
            <a:r>
              <a:rPr lang="en-IN" dirty="0" smtClean="0"/>
              <a:t> </a:t>
            </a:r>
            <a:r>
              <a:rPr lang="en-IN" dirty="0"/>
              <a:t>Generate Attendance Report at any given point of time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N" sz="2000" i="1" dirty="0" smtClean="0">
                <a:latin typeface="Franklin Gothic Book" panose="020B0503020102020204" pitchFamily="34" charset="0"/>
              </a:rPr>
              <a:t>Generate the Attendance of each user by it’s roll or by unique id</a:t>
            </a:r>
          </a:p>
          <a:p>
            <a:pPr lvl="1"/>
            <a:r>
              <a:rPr lang="en-IN" sz="2000" i="1" dirty="0" smtClean="0">
                <a:latin typeface="Franklin Gothic Book" panose="020B0503020102020204" pitchFamily="34" charset="0"/>
              </a:rPr>
              <a:t>Generate the attendance of whole class or a section</a:t>
            </a:r>
          </a:p>
          <a:p>
            <a:pPr lvl="1"/>
            <a:r>
              <a:rPr lang="en-IN" sz="2000" i="1" dirty="0" smtClean="0">
                <a:latin typeface="Franklin Gothic Book" panose="020B0503020102020204" pitchFamily="34" charset="0"/>
              </a:rPr>
              <a:t>Generate the whole attendance of a Specific Branch</a:t>
            </a:r>
          </a:p>
          <a:p>
            <a:pPr lvl="1"/>
            <a:r>
              <a:rPr lang="en-IN" sz="2000" i="1" dirty="0" smtClean="0">
                <a:latin typeface="Franklin Gothic Book" panose="020B0503020102020204" pitchFamily="34" charset="0"/>
              </a:rPr>
              <a:t>Generate the Attendance Report specified by the followings :</a:t>
            </a:r>
          </a:p>
          <a:p>
            <a:pPr lvl="2"/>
            <a:r>
              <a:rPr lang="en-IN" sz="1800" i="1" dirty="0" smtClean="0">
                <a:latin typeface="Franklin Gothic Book" panose="020B0503020102020204" pitchFamily="34" charset="0"/>
              </a:rPr>
              <a:t>Individual Student/Subject/Date</a:t>
            </a:r>
          </a:p>
          <a:p>
            <a:pPr lvl="2"/>
            <a:r>
              <a:rPr lang="en-IN" sz="1800" i="1" dirty="0" smtClean="0">
                <a:latin typeface="Franklin Gothic Book" panose="020B0503020102020204" pitchFamily="34" charset="0"/>
              </a:rPr>
              <a:t>Subject Wise</a:t>
            </a:r>
          </a:p>
          <a:p>
            <a:pPr lvl="2"/>
            <a:r>
              <a:rPr lang="en-IN" sz="1800" i="1" dirty="0" smtClean="0">
                <a:latin typeface="Franklin Gothic Book" panose="020B0503020102020204" pitchFamily="34" charset="0"/>
              </a:rPr>
              <a:t>Date Wise</a:t>
            </a:r>
          </a:p>
          <a:p>
            <a:pPr lvl="2"/>
            <a:r>
              <a:rPr lang="en-IN" sz="1800" i="1" dirty="0" smtClean="0">
                <a:latin typeface="Franklin Gothic Book" panose="020B0503020102020204" pitchFamily="34" charset="0"/>
              </a:rPr>
              <a:t>Class/Section Wise</a:t>
            </a:r>
          </a:p>
          <a:p>
            <a:pPr lvl="1"/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94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34" y="5577128"/>
            <a:ext cx="1463040" cy="12808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9725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03031"/>
            <a:ext cx="10539064" cy="1396045"/>
          </a:xfrm>
        </p:spPr>
        <p:txBody>
          <a:bodyPr>
            <a:normAutofit fontScale="90000"/>
          </a:bodyPr>
          <a:lstStyle/>
          <a:p>
            <a:r>
              <a:rPr lang="en-IN" sz="3200" b="1" dirty="0"/>
              <a:t>Module -4 </a:t>
            </a:r>
            <a:r>
              <a:rPr lang="en-IN" sz="3200" b="1" dirty="0" smtClean="0"/>
              <a:t>:</a:t>
            </a:r>
            <a:br>
              <a:rPr lang="en-IN" sz="3200" b="1" dirty="0" smtClean="0"/>
            </a:br>
            <a:r>
              <a:rPr lang="en-IN" sz="3200" b="1" dirty="0" smtClean="0"/>
              <a:t> </a:t>
            </a:r>
            <a:r>
              <a:rPr lang="en-IN" sz="3200" b="1" dirty="0"/>
              <a:t>Submission of Assignment(online) and </a:t>
            </a:r>
            <a:r>
              <a:rPr lang="en-IN" sz="3200" b="1" dirty="0" smtClean="0"/>
              <a:t>Receive</a:t>
            </a:r>
            <a:br>
              <a:rPr lang="en-IN" sz="3200" b="1" dirty="0" smtClean="0"/>
            </a:br>
            <a:r>
              <a:rPr lang="en-IN" sz="3200" b="1" dirty="0" smtClean="0"/>
              <a:t> </a:t>
            </a:r>
            <a:r>
              <a:rPr lang="en-IN" sz="3200" b="1" dirty="0"/>
              <a:t>study material / email notifications from the </a:t>
            </a:r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 smtClean="0"/>
              <a:t>respective </a:t>
            </a:r>
            <a:r>
              <a:rPr lang="en-IN" sz="3200" b="1" dirty="0"/>
              <a:t>department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/>
              <a:t>This Module is Concerned with a Form Page For the online assignment submission and Emailing System</a:t>
            </a:r>
          </a:p>
          <a:p>
            <a:r>
              <a:rPr lang="en-IN" sz="2400" dirty="0" smtClean="0"/>
              <a:t>For Email notifications from the department we will use java  mail API</a:t>
            </a:r>
          </a:p>
          <a:p>
            <a:r>
              <a:rPr lang="en-IN" sz="2400" dirty="0" smtClean="0"/>
              <a:t>Online Assignment Submission have majority of work to be done, so this may be also considered as a Module in itself</a:t>
            </a:r>
          </a:p>
          <a:p>
            <a:r>
              <a:rPr lang="en-IN" sz="2400" dirty="0" smtClean="0"/>
              <a:t>The java Mail API should be Handled Additionally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94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34" y="5577128"/>
            <a:ext cx="1463040" cy="12808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7860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Admin Panel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13378"/>
            <a:ext cx="8596668" cy="3880773"/>
          </a:xfrm>
        </p:spPr>
        <p:txBody>
          <a:bodyPr/>
          <a:lstStyle/>
          <a:p>
            <a:r>
              <a:rPr lang="en-IN" dirty="0" smtClean="0"/>
              <a:t>Admin Have all the access </a:t>
            </a:r>
          </a:p>
          <a:p>
            <a:r>
              <a:rPr lang="en-IN" dirty="0" smtClean="0"/>
              <a:t>It can Create Users</a:t>
            </a:r>
          </a:p>
          <a:p>
            <a:r>
              <a:rPr lang="en-IN" dirty="0" smtClean="0"/>
              <a:t>It Can Delete Users</a:t>
            </a:r>
          </a:p>
          <a:p>
            <a:r>
              <a:rPr lang="en-IN" dirty="0" smtClean="0"/>
              <a:t>It Can Update Users</a:t>
            </a:r>
          </a:p>
          <a:p>
            <a:r>
              <a:rPr lang="en-IN" dirty="0" smtClean="0"/>
              <a:t>It Can Read All Users Data</a:t>
            </a:r>
          </a:p>
          <a:p>
            <a:r>
              <a:rPr lang="en-IN" dirty="0" smtClean="0"/>
              <a:t>It can Modify Assignments and Attendance of the Students</a:t>
            </a:r>
          </a:p>
          <a:p>
            <a:endParaRPr lang="en-IN" dirty="0"/>
          </a:p>
          <a:p>
            <a:r>
              <a:rPr lang="en-IN" dirty="0" smtClean="0"/>
              <a:t>Note: User referred to Student/Faculty/</a:t>
            </a:r>
            <a:r>
              <a:rPr lang="en-IN" dirty="0" err="1" smtClean="0"/>
              <a:t>Gaurdian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94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34" y="5577128"/>
            <a:ext cx="1463040" cy="12808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84701389"/>
      </p:ext>
    </p:extLst>
  </p:cSld>
  <p:clrMapOvr>
    <a:masterClrMapping/>
  </p:clrMapOvr>
  <p:transition spd="slow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127</TotalTime>
  <Words>1030</Words>
  <Application>Microsoft Office PowerPoint</Application>
  <PresentationFormat>Widescreen</PresentationFormat>
  <Paragraphs>137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Algerian</vt:lpstr>
      <vt:lpstr>Arial</vt:lpstr>
      <vt:lpstr>Arial Black</vt:lpstr>
      <vt:lpstr>Baskerville Old Face</vt:lpstr>
      <vt:lpstr>Franklin Gothic Book</vt:lpstr>
      <vt:lpstr>Trebuchet MS</vt:lpstr>
      <vt:lpstr>Wingdings 3</vt:lpstr>
      <vt:lpstr>Facet</vt:lpstr>
      <vt:lpstr>Attendance Management  System</vt:lpstr>
      <vt:lpstr>TEAM ALPHA</vt:lpstr>
      <vt:lpstr>About The Project</vt:lpstr>
      <vt:lpstr>Modules Of Project</vt:lpstr>
      <vt:lpstr>Module -1 :   Maintenance of Student’s Daily Attendance</vt:lpstr>
      <vt:lpstr>Module -2 : Provide an Interface for Parents/Faculty/Students   to Communicate </vt:lpstr>
      <vt:lpstr>Module -3 :  Generate Attendance Report at any given point of time </vt:lpstr>
      <vt:lpstr>Module -4 :  Submission of Assignment(online) and Receive  study material / email notifications from the  respective department </vt:lpstr>
      <vt:lpstr>Admin Panel</vt:lpstr>
      <vt:lpstr>Project Flow…</vt:lpstr>
      <vt:lpstr>Q N A ?</vt:lpstr>
      <vt:lpstr>Now  Let’s have a Live Demo</vt:lpstr>
      <vt:lpstr>Individual learning…       Ram Mohan</vt:lpstr>
      <vt:lpstr>Individual learning…       LavKush Giri</vt:lpstr>
      <vt:lpstr>Individual learning…       Varsha</vt:lpstr>
      <vt:lpstr>Individual learning…       Shikha</vt:lpstr>
      <vt:lpstr>Individual learning…       Rakshita</vt:lpstr>
      <vt:lpstr>Individual learning…       Abhishek Raj</vt:lpstr>
      <vt:lpstr>Finally...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Attendance Management  System</dc:title>
  <dc:creator>Windows User</dc:creator>
  <cp:lastModifiedBy>Windows User</cp:lastModifiedBy>
  <cp:revision>39</cp:revision>
  <dcterms:created xsi:type="dcterms:W3CDTF">2019-07-30T15:01:15Z</dcterms:created>
  <dcterms:modified xsi:type="dcterms:W3CDTF">2019-09-27T04:48:24Z</dcterms:modified>
</cp:coreProperties>
</file>