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76" r:id="rId4"/>
    <p:sldId id="257" r:id="rId5"/>
    <p:sldId id="275" r:id="rId6"/>
    <p:sldId id="292" r:id="rId7"/>
    <p:sldId id="258" r:id="rId8"/>
    <p:sldId id="259" r:id="rId9"/>
    <p:sldId id="293" r:id="rId10"/>
    <p:sldId id="261" r:id="rId11"/>
    <p:sldId id="260" r:id="rId12"/>
    <p:sldId id="265" r:id="rId13"/>
    <p:sldId id="271" r:id="rId14"/>
    <p:sldId id="266" r:id="rId15"/>
    <p:sldId id="277" r:id="rId16"/>
    <p:sldId id="280" r:id="rId17"/>
    <p:sldId id="278" r:id="rId18"/>
    <p:sldId id="279" r:id="rId19"/>
    <p:sldId id="281" r:id="rId20"/>
    <p:sldId id="282" r:id="rId21"/>
    <p:sldId id="283" r:id="rId22"/>
    <p:sldId id="267" r:id="rId23"/>
    <p:sldId id="284" r:id="rId24"/>
    <p:sldId id="285" r:id="rId25"/>
    <p:sldId id="272" r:id="rId26"/>
    <p:sldId id="270" r:id="rId27"/>
    <p:sldId id="269" r:id="rId28"/>
    <p:sldId id="268" r:id="rId29"/>
    <p:sldId id="273" r:id="rId30"/>
    <p:sldId id="287" r:id="rId31"/>
    <p:sldId id="288" r:id="rId32"/>
    <p:sldId id="289" r:id="rId33"/>
    <p:sldId id="290" r:id="rId34"/>
    <p:sldId id="291" r:id="rId35"/>
    <p:sldId id="264" r:id="rId36"/>
    <p:sldId id="263" r:id="rId37"/>
    <p:sldId id="286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57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42DEA4-65D5-4159-8DAD-BD9410D070E8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B0B959C-A7A2-4842-A3B9-F79FF7D36699}">
      <dgm:prSet phldrT="[文本]"/>
      <dgm:spPr/>
      <dgm:t>
        <a:bodyPr/>
        <a:lstStyle/>
        <a:p>
          <a:pPr algn="ctr"/>
          <a:r>
            <a:rPr lang="en-US" altLang="zh-CN" dirty="0" err="1" smtClean="0"/>
            <a:t>iPad</a:t>
          </a:r>
          <a:r>
            <a:rPr lang="zh-CN" altLang="en-US" dirty="0" smtClean="0"/>
            <a:t>开发基础教程</a:t>
          </a:r>
          <a:endParaRPr lang="zh-CN" altLang="en-US" dirty="0"/>
        </a:p>
      </dgm:t>
    </dgm:pt>
    <dgm:pt modelId="{8656BF7B-C3EF-4CC8-8D00-97E92875B379}" type="parTrans" cxnId="{83D09C88-11EB-438A-8C83-ECC0FD6D4746}">
      <dgm:prSet/>
      <dgm:spPr/>
      <dgm:t>
        <a:bodyPr/>
        <a:lstStyle/>
        <a:p>
          <a:endParaRPr lang="zh-CN" altLang="en-US"/>
        </a:p>
      </dgm:t>
    </dgm:pt>
    <dgm:pt modelId="{76E6B61D-F671-4CB1-996F-0DB0367E2484}" type="sibTrans" cxnId="{83D09C88-11EB-438A-8C83-ECC0FD6D4746}">
      <dgm:prSet/>
      <dgm:spPr/>
      <dgm:t>
        <a:bodyPr/>
        <a:lstStyle/>
        <a:p>
          <a:endParaRPr lang="zh-CN" altLang="en-US"/>
        </a:p>
      </dgm:t>
    </dgm:pt>
    <dgm:pt modelId="{76AD6BEB-CB19-4B19-9631-D00014D54738}">
      <dgm:prSet phldrT="[文本]"/>
      <dgm:spPr/>
      <dgm:t>
        <a:bodyPr/>
        <a:lstStyle/>
        <a:p>
          <a:pPr algn="ctr"/>
          <a:r>
            <a:rPr lang="zh-CN" altLang="en-US" dirty="0" smtClean="0"/>
            <a:t>思科绿色数据中心建设与管理</a:t>
          </a:r>
          <a:endParaRPr lang="zh-CN" altLang="en-US" dirty="0"/>
        </a:p>
      </dgm:t>
    </dgm:pt>
    <dgm:pt modelId="{4402CBC0-03DE-4CB4-9BDF-B6AF18A15A6B}" type="parTrans" cxnId="{6271E23C-E1F9-423F-9B48-23DED84B6102}">
      <dgm:prSet/>
      <dgm:spPr/>
      <dgm:t>
        <a:bodyPr/>
        <a:lstStyle/>
        <a:p>
          <a:endParaRPr lang="zh-CN" altLang="en-US"/>
        </a:p>
      </dgm:t>
    </dgm:pt>
    <dgm:pt modelId="{3B958856-AA05-48AD-924A-8E247F8CB4A3}" type="sibTrans" cxnId="{6271E23C-E1F9-423F-9B48-23DED84B6102}">
      <dgm:prSet/>
      <dgm:spPr/>
      <dgm:t>
        <a:bodyPr/>
        <a:lstStyle/>
        <a:p>
          <a:endParaRPr lang="zh-CN" altLang="en-US"/>
        </a:p>
      </dgm:t>
    </dgm:pt>
    <dgm:pt modelId="{3F1AA9F4-6A31-4BD0-99E2-D4F60AF9A4A5}">
      <dgm:prSet phldrT="[文本]"/>
      <dgm:spPr/>
      <dgm:t>
        <a:bodyPr/>
        <a:lstStyle/>
        <a:p>
          <a:pPr algn="ctr"/>
          <a:r>
            <a:rPr lang="en-US" altLang="zh-CN" dirty="0" smtClean="0"/>
            <a:t>C# 4.0 In A Nutshell</a:t>
          </a:r>
          <a:endParaRPr lang="zh-CN" altLang="en-US" dirty="0"/>
        </a:p>
      </dgm:t>
    </dgm:pt>
    <dgm:pt modelId="{1EFA4361-01BC-4851-A48F-B9A1FE3B9B1C}" type="parTrans" cxnId="{74E92757-97CE-474B-92CE-DC1EAD66333D}">
      <dgm:prSet/>
      <dgm:spPr/>
      <dgm:t>
        <a:bodyPr/>
        <a:lstStyle/>
        <a:p>
          <a:endParaRPr lang="zh-CN" altLang="en-US"/>
        </a:p>
      </dgm:t>
    </dgm:pt>
    <dgm:pt modelId="{9E9C13F1-9567-4C38-B842-ABBB5E54A471}" type="sibTrans" cxnId="{74E92757-97CE-474B-92CE-DC1EAD66333D}">
      <dgm:prSet/>
      <dgm:spPr/>
      <dgm:t>
        <a:bodyPr/>
        <a:lstStyle/>
        <a:p>
          <a:endParaRPr lang="zh-CN" altLang="en-US"/>
        </a:p>
      </dgm:t>
    </dgm:pt>
    <dgm:pt modelId="{634C5BE4-FCBB-46F8-82AC-F54F6D8B8775}">
      <dgm:prSet phldrT="[文本]"/>
      <dgm:spPr/>
      <dgm:t>
        <a:bodyPr/>
        <a:lstStyle/>
        <a:p>
          <a:pPr algn="ctr"/>
          <a:r>
            <a:rPr lang="en-US" altLang="zh-CN" dirty="0" smtClean="0"/>
            <a:t>Google Advertising Tools</a:t>
          </a:r>
          <a:endParaRPr lang="zh-CN" altLang="en-US" dirty="0"/>
        </a:p>
      </dgm:t>
    </dgm:pt>
    <dgm:pt modelId="{114C458A-C870-46A0-894D-7B5A34544E2C}" type="parTrans" cxnId="{4D18DD17-3A80-4BFE-969F-741BB5E2F333}">
      <dgm:prSet/>
      <dgm:spPr/>
      <dgm:t>
        <a:bodyPr/>
        <a:lstStyle/>
        <a:p>
          <a:endParaRPr lang="zh-CN" altLang="en-US"/>
        </a:p>
      </dgm:t>
    </dgm:pt>
    <dgm:pt modelId="{85B5730B-4375-4214-A5FF-7C728A0C97F5}" type="sibTrans" cxnId="{4D18DD17-3A80-4BFE-969F-741BB5E2F333}">
      <dgm:prSet/>
      <dgm:spPr/>
      <dgm:t>
        <a:bodyPr/>
        <a:lstStyle/>
        <a:p>
          <a:endParaRPr lang="zh-CN" altLang="en-US"/>
        </a:p>
      </dgm:t>
    </dgm:pt>
    <dgm:pt modelId="{165C4288-A560-4CAE-8E34-0F0EA9631E97}">
      <dgm:prSet phldrT="[文本]"/>
      <dgm:spPr/>
      <dgm:t>
        <a:bodyPr/>
        <a:lstStyle/>
        <a:p>
          <a:pPr algn="ctr"/>
          <a:r>
            <a:rPr lang="en-US" altLang="zh-CN" dirty="0" smtClean="0"/>
            <a:t>HTML5 Canvas Foundation</a:t>
          </a:r>
          <a:endParaRPr lang="zh-CN" altLang="en-US" dirty="0"/>
        </a:p>
      </dgm:t>
    </dgm:pt>
    <dgm:pt modelId="{1B0FD3BF-8B32-4DD9-9B48-3EF605836D93}" type="parTrans" cxnId="{E8DC7991-7766-468E-A4D5-FE1D5EA7F002}">
      <dgm:prSet/>
      <dgm:spPr/>
      <dgm:t>
        <a:bodyPr/>
        <a:lstStyle/>
        <a:p>
          <a:endParaRPr lang="zh-CN" altLang="en-US"/>
        </a:p>
      </dgm:t>
    </dgm:pt>
    <dgm:pt modelId="{8E8EB04B-757B-46A8-8F3F-E7A7CB5D09D6}" type="sibTrans" cxnId="{E8DC7991-7766-468E-A4D5-FE1D5EA7F002}">
      <dgm:prSet/>
      <dgm:spPr/>
      <dgm:t>
        <a:bodyPr/>
        <a:lstStyle/>
        <a:p>
          <a:endParaRPr lang="zh-CN" altLang="en-US"/>
        </a:p>
      </dgm:t>
    </dgm:pt>
    <dgm:pt modelId="{188ACB88-88E2-4866-B636-2B440B364925}" type="pres">
      <dgm:prSet presAssocID="{7242DEA4-65D5-4159-8DAD-BD9410D070E8}" presName="Name0" presStyleCnt="0">
        <dgm:presLayoutVars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EAB6E9B-69ED-4CCD-974D-3461A917E454}" type="pres">
      <dgm:prSet presAssocID="{FB0B959C-A7A2-4842-A3B9-F79FF7D36699}" presName="composite" presStyleCnt="0"/>
      <dgm:spPr/>
    </dgm:pt>
    <dgm:pt modelId="{9C990746-DB61-4AC8-8FAE-FC728E334BFC}" type="pres">
      <dgm:prSet presAssocID="{FB0B959C-A7A2-4842-A3B9-F79FF7D36699}" presName="rect2" presStyleLbl="revTx" presStyleIdx="0" presStyleCnt="5" custScaleX="1206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6385D5-89BF-4273-AAFD-4AFAAAD96A3D}" type="pres">
      <dgm:prSet presAssocID="{FB0B959C-A7A2-4842-A3B9-F79FF7D36699}" presName="rect1" presStyleLbl="align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6A4672D-A8DF-4E8E-8637-574FD4452F35}" type="pres">
      <dgm:prSet presAssocID="{76E6B61D-F671-4CB1-996F-0DB0367E2484}" presName="sibTrans" presStyleCnt="0"/>
      <dgm:spPr/>
    </dgm:pt>
    <dgm:pt modelId="{E1F07E12-4FEA-4A22-B721-DB355232C59D}" type="pres">
      <dgm:prSet presAssocID="{76AD6BEB-CB19-4B19-9631-D00014D54738}" presName="composite" presStyleCnt="0"/>
      <dgm:spPr/>
    </dgm:pt>
    <dgm:pt modelId="{BCC5F98F-52DC-4196-B8DB-ABF84599AD12}" type="pres">
      <dgm:prSet presAssocID="{76AD6BEB-CB19-4B19-9631-D00014D54738}" presName="rect2" presStyleLbl="revTx" presStyleIdx="1" presStyleCnt="5" custScaleX="1404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15153B-C223-438A-8DDC-5EA2EB08C0AA}" type="pres">
      <dgm:prSet presAssocID="{76AD6BEB-CB19-4B19-9631-D00014D54738}" presName="rect1" presStyleLbl="align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FDA08C9-60AA-47B6-ACA0-7006E0C3F78A}" type="pres">
      <dgm:prSet presAssocID="{3B958856-AA05-48AD-924A-8E247F8CB4A3}" presName="sibTrans" presStyleCnt="0"/>
      <dgm:spPr/>
    </dgm:pt>
    <dgm:pt modelId="{C9F1816B-8249-4E08-A56B-A5490C748D56}" type="pres">
      <dgm:prSet presAssocID="{3F1AA9F4-6A31-4BD0-99E2-D4F60AF9A4A5}" presName="composite" presStyleCnt="0"/>
      <dgm:spPr/>
    </dgm:pt>
    <dgm:pt modelId="{78930D58-4129-4540-A64F-347ED79FBD6B}" type="pres">
      <dgm:prSet presAssocID="{3F1AA9F4-6A31-4BD0-99E2-D4F60AF9A4A5}" presName="rect2" presStyleLbl="revTx" presStyleIdx="2" presStyleCnt="5" custScaleX="1206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51595B-1A85-4A2F-B841-8F636DC6361B}" type="pres">
      <dgm:prSet presAssocID="{3F1AA9F4-6A31-4BD0-99E2-D4F60AF9A4A5}" presName="rect1" presStyleLbl="align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</dgm:pt>
    <dgm:pt modelId="{5D1E05D2-09DF-4402-8B71-24F767CD0A18}" type="pres">
      <dgm:prSet presAssocID="{9E9C13F1-9567-4C38-B842-ABBB5E54A471}" presName="sibTrans" presStyleCnt="0"/>
      <dgm:spPr/>
    </dgm:pt>
    <dgm:pt modelId="{B32E127D-05BB-4C62-9278-CA548BF4E540}" type="pres">
      <dgm:prSet presAssocID="{634C5BE4-FCBB-46F8-82AC-F54F6D8B8775}" presName="composite" presStyleCnt="0"/>
      <dgm:spPr/>
    </dgm:pt>
    <dgm:pt modelId="{053C960B-4F85-4DE5-B57A-5061D8C61FBB}" type="pres">
      <dgm:prSet presAssocID="{634C5BE4-FCBB-46F8-82AC-F54F6D8B8775}" presName="rect2" presStyleLbl="revTx" presStyleIdx="3" presStyleCnt="5" custScaleX="1428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9746F3-A4DF-4263-8087-239C19B46F75}" type="pres">
      <dgm:prSet presAssocID="{634C5BE4-FCBB-46F8-82AC-F54F6D8B8775}" presName="rect1" presStyleLbl="align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  <dgm:pt modelId="{8F01B1D4-967C-4B9C-B0FA-B06C3C45BE34}" type="pres">
      <dgm:prSet presAssocID="{85B5730B-4375-4214-A5FF-7C728A0C97F5}" presName="sibTrans" presStyleCnt="0"/>
      <dgm:spPr/>
    </dgm:pt>
    <dgm:pt modelId="{DE629A44-EF9A-4559-8841-C621AE707D80}" type="pres">
      <dgm:prSet presAssocID="{165C4288-A560-4CAE-8E34-0F0EA9631E97}" presName="composite" presStyleCnt="0"/>
      <dgm:spPr/>
    </dgm:pt>
    <dgm:pt modelId="{65068201-696F-4B36-AD9F-8C4CC91C962D}" type="pres">
      <dgm:prSet presAssocID="{165C4288-A560-4CAE-8E34-0F0EA9631E97}" presName="rect2" presStyleLbl="revTx" presStyleIdx="4" presStyleCnt="5" custScaleX="1206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7BC3A1-1E53-4995-B63F-CBE4422342B3}" type="pres">
      <dgm:prSet presAssocID="{165C4288-A560-4CAE-8E34-0F0EA9631E97}" presName="rect1" presStyleLbl="align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</dgm:ptLst>
  <dgm:cxnLst>
    <dgm:cxn modelId="{E8DC7991-7766-468E-A4D5-FE1D5EA7F002}" srcId="{7242DEA4-65D5-4159-8DAD-BD9410D070E8}" destId="{165C4288-A560-4CAE-8E34-0F0EA9631E97}" srcOrd="4" destOrd="0" parTransId="{1B0FD3BF-8B32-4DD9-9B48-3EF605836D93}" sibTransId="{8E8EB04B-757B-46A8-8F3F-E7A7CB5D09D6}"/>
    <dgm:cxn modelId="{78873436-E3C2-4E57-B78D-ADA47DF46D77}" type="presOf" srcId="{634C5BE4-FCBB-46F8-82AC-F54F6D8B8775}" destId="{053C960B-4F85-4DE5-B57A-5061D8C61FBB}" srcOrd="0" destOrd="0" presId="urn:microsoft.com/office/officeart/2008/layout/PictureGrid"/>
    <dgm:cxn modelId="{6271E23C-E1F9-423F-9B48-23DED84B6102}" srcId="{7242DEA4-65D5-4159-8DAD-BD9410D070E8}" destId="{76AD6BEB-CB19-4B19-9631-D00014D54738}" srcOrd="1" destOrd="0" parTransId="{4402CBC0-03DE-4CB4-9BDF-B6AF18A15A6B}" sibTransId="{3B958856-AA05-48AD-924A-8E247F8CB4A3}"/>
    <dgm:cxn modelId="{4D18DD17-3A80-4BFE-969F-741BB5E2F333}" srcId="{7242DEA4-65D5-4159-8DAD-BD9410D070E8}" destId="{634C5BE4-FCBB-46F8-82AC-F54F6D8B8775}" srcOrd="3" destOrd="0" parTransId="{114C458A-C870-46A0-894D-7B5A34544E2C}" sibTransId="{85B5730B-4375-4214-A5FF-7C728A0C97F5}"/>
    <dgm:cxn modelId="{74E92757-97CE-474B-92CE-DC1EAD66333D}" srcId="{7242DEA4-65D5-4159-8DAD-BD9410D070E8}" destId="{3F1AA9F4-6A31-4BD0-99E2-D4F60AF9A4A5}" srcOrd="2" destOrd="0" parTransId="{1EFA4361-01BC-4851-A48F-B9A1FE3B9B1C}" sibTransId="{9E9C13F1-9567-4C38-B842-ABBB5E54A471}"/>
    <dgm:cxn modelId="{9872ACD8-94A7-4772-8AC1-91E802CF1478}" type="presOf" srcId="{7242DEA4-65D5-4159-8DAD-BD9410D070E8}" destId="{188ACB88-88E2-4866-B636-2B440B364925}" srcOrd="0" destOrd="0" presId="urn:microsoft.com/office/officeart/2008/layout/PictureGrid"/>
    <dgm:cxn modelId="{09D1A666-4F6B-4772-BE45-C71B53DF47FF}" type="presOf" srcId="{3F1AA9F4-6A31-4BD0-99E2-D4F60AF9A4A5}" destId="{78930D58-4129-4540-A64F-347ED79FBD6B}" srcOrd="0" destOrd="0" presId="urn:microsoft.com/office/officeart/2008/layout/PictureGrid"/>
    <dgm:cxn modelId="{D455EA51-0871-4D3B-B3F7-01DF677A4BE6}" type="presOf" srcId="{76AD6BEB-CB19-4B19-9631-D00014D54738}" destId="{BCC5F98F-52DC-4196-B8DB-ABF84599AD12}" srcOrd="0" destOrd="0" presId="urn:microsoft.com/office/officeart/2008/layout/PictureGrid"/>
    <dgm:cxn modelId="{9649A5E9-6FCA-434A-81BF-22FA0CEFAA07}" type="presOf" srcId="{FB0B959C-A7A2-4842-A3B9-F79FF7D36699}" destId="{9C990746-DB61-4AC8-8FAE-FC728E334BFC}" srcOrd="0" destOrd="0" presId="urn:microsoft.com/office/officeart/2008/layout/PictureGrid"/>
    <dgm:cxn modelId="{D2414324-2F19-4B69-A59F-2EBB2516294B}" type="presOf" srcId="{165C4288-A560-4CAE-8E34-0F0EA9631E97}" destId="{65068201-696F-4B36-AD9F-8C4CC91C962D}" srcOrd="0" destOrd="0" presId="urn:microsoft.com/office/officeart/2008/layout/PictureGrid"/>
    <dgm:cxn modelId="{83D09C88-11EB-438A-8C83-ECC0FD6D4746}" srcId="{7242DEA4-65D5-4159-8DAD-BD9410D070E8}" destId="{FB0B959C-A7A2-4842-A3B9-F79FF7D36699}" srcOrd="0" destOrd="0" parTransId="{8656BF7B-C3EF-4CC8-8D00-97E92875B379}" sibTransId="{76E6B61D-F671-4CB1-996F-0DB0367E2484}"/>
    <dgm:cxn modelId="{B489A1FF-43CE-456E-9B2F-7EF458360762}" type="presParOf" srcId="{188ACB88-88E2-4866-B636-2B440B364925}" destId="{8EAB6E9B-69ED-4CCD-974D-3461A917E454}" srcOrd="0" destOrd="0" presId="urn:microsoft.com/office/officeart/2008/layout/PictureGrid"/>
    <dgm:cxn modelId="{1D9E73DD-EEE7-410E-8CCB-BFF55A9F4745}" type="presParOf" srcId="{8EAB6E9B-69ED-4CCD-974D-3461A917E454}" destId="{9C990746-DB61-4AC8-8FAE-FC728E334BFC}" srcOrd="0" destOrd="0" presId="urn:microsoft.com/office/officeart/2008/layout/PictureGrid"/>
    <dgm:cxn modelId="{388B7FDF-C3B9-4323-9E93-F63EA8B62271}" type="presParOf" srcId="{8EAB6E9B-69ED-4CCD-974D-3461A917E454}" destId="{E06385D5-89BF-4273-AAFD-4AFAAAD96A3D}" srcOrd="1" destOrd="0" presId="urn:microsoft.com/office/officeart/2008/layout/PictureGrid"/>
    <dgm:cxn modelId="{EEBB74CA-0995-44BF-B894-F20DA33E8F0B}" type="presParOf" srcId="{188ACB88-88E2-4866-B636-2B440B364925}" destId="{56A4672D-A8DF-4E8E-8637-574FD4452F35}" srcOrd="1" destOrd="0" presId="urn:microsoft.com/office/officeart/2008/layout/PictureGrid"/>
    <dgm:cxn modelId="{056851B1-2DB0-460F-9A5E-0054F80C9520}" type="presParOf" srcId="{188ACB88-88E2-4866-B636-2B440B364925}" destId="{E1F07E12-4FEA-4A22-B721-DB355232C59D}" srcOrd="2" destOrd="0" presId="urn:microsoft.com/office/officeart/2008/layout/PictureGrid"/>
    <dgm:cxn modelId="{F06F702F-254A-4F69-BAB1-D455523816BD}" type="presParOf" srcId="{E1F07E12-4FEA-4A22-B721-DB355232C59D}" destId="{BCC5F98F-52DC-4196-B8DB-ABF84599AD12}" srcOrd="0" destOrd="0" presId="urn:microsoft.com/office/officeart/2008/layout/PictureGrid"/>
    <dgm:cxn modelId="{B447AD63-53B4-4245-B6B2-7A4435C3590A}" type="presParOf" srcId="{E1F07E12-4FEA-4A22-B721-DB355232C59D}" destId="{9B15153B-C223-438A-8DDC-5EA2EB08C0AA}" srcOrd="1" destOrd="0" presId="urn:microsoft.com/office/officeart/2008/layout/PictureGrid"/>
    <dgm:cxn modelId="{DB98ED40-CFF8-4538-B466-541B1CD6B74A}" type="presParOf" srcId="{188ACB88-88E2-4866-B636-2B440B364925}" destId="{4FDA08C9-60AA-47B6-ACA0-7006E0C3F78A}" srcOrd="3" destOrd="0" presId="urn:microsoft.com/office/officeart/2008/layout/PictureGrid"/>
    <dgm:cxn modelId="{6D5FF468-BDC9-48E7-8BE4-675431E60DB0}" type="presParOf" srcId="{188ACB88-88E2-4866-B636-2B440B364925}" destId="{C9F1816B-8249-4E08-A56B-A5490C748D56}" srcOrd="4" destOrd="0" presId="urn:microsoft.com/office/officeart/2008/layout/PictureGrid"/>
    <dgm:cxn modelId="{5AED4E52-C800-4D6F-AB92-262DA18937E2}" type="presParOf" srcId="{C9F1816B-8249-4E08-A56B-A5490C748D56}" destId="{78930D58-4129-4540-A64F-347ED79FBD6B}" srcOrd="0" destOrd="0" presId="urn:microsoft.com/office/officeart/2008/layout/PictureGrid"/>
    <dgm:cxn modelId="{1E4C811A-852E-4C16-AE04-8B88501CF9C1}" type="presParOf" srcId="{C9F1816B-8249-4E08-A56B-A5490C748D56}" destId="{CD51595B-1A85-4A2F-B841-8F636DC6361B}" srcOrd="1" destOrd="0" presId="urn:microsoft.com/office/officeart/2008/layout/PictureGrid"/>
    <dgm:cxn modelId="{1CF45F94-A45B-4CB7-AEA2-D6990E9A4171}" type="presParOf" srcId="{188ACB88-88E2-4866-B636-2B440B364925}" destId="{5D1E05D2-09DF-4402-8B71-24F767CD0A18}" srcOrd="5" destOrd="0" presId="urn:microsoft.com/office/officeart/2008/layout/PictureGrid"/>
    <dgm:cxn modelId="{47C9B2D8-3B02-4608-9199-19CC740C36C8}" type="presParOf" srcId="{188ACB88-88E2-4866-B636-2B440B364925}" destId="{B32E127D-05BB-4C62-9278-CA548BF4E540}" srcOrd="6" destOrd="0" presId="urn:microsoft.com/office/officeart/2008/layout/PictureGrid"/>
    <dgm:cxn modelId="{EC85D43B-6207-4F26-BD6D-3541893018E2}" type="presParOf" srcId="{B32E127D-05BB-4C62-9278-CA548BF4E540}" destId="{053C960B-4F85-4DE5-B57A-5061D8C61FBB}" srcOrd="0" destOrd="0" presId="urn:microsoft.com/office/officeart/2008/layout/PictureGrid"/>
    <dgm:cxn modelId="{723ACE70-193B-4CAE-ACCB-B1527C0AA3E8}" type="presParOf" srcId="{B32E127D-05BB-4C62-9278-CA548BF4E540}" destId="{F49746F3-A4DF-4263-8087-239C19B46F75}" srcOrd="1" destOrd="0" presId="urn:microsoft.com/office/officeart/2008/layout/PictureGrid"/>
    <dgm:cxn modelId="{1AD241E4-8FE6-47B5-B4F8-6737868D056E}" type="presParOf" srcId="{188ACB88-88E2-4866-B636-2B440B364925}" destId="{8F01B1D4-967C-4B9C-B0FA-B06C3C45BE34}" srcOrd="7" destOrd="0" presId="urn:microsoft.com/office/officeart/2008/layout/PictureGrid"/>
    <dgm:cxn modelId="{0E19149D-D76C-4ADF-8037-975AD5349A0B}" type="presParOf" srcId="{188ACB88-88E2-4866-B636-2B440B364925}" destId="{DE629A44-EF9A-4559-8841-C621AE707D80}" srcOrd="8" destOrd="0" presId="urn:microsoft.com/office/officeart/2008/layout/PictureGrid"/>
    <dgm:cxn modelId="{0B114114-E26A-44E3-8869-9A62A2F3C572}" type="presParOf" srcId="{DE629A44-EF9A-4559-8841-C621AE707D80}" destId="{65068201-696F-4B36-AD9F-8C4CC91C962D}" srcOrd="0" destOrd="0" presId="urn:microsoft.com/office/officeart/2008/layout/PictureGrid"/>
    <dgm:cxn modelId="{5839846A-4CDB-4A0D-9ABE-70270EDAF033}" type="presParOf" srcId="{DE629A44-EF9A-4559-8841-C621AE707D80}" destId="{897BC3A1-1E53-4995-B63F-CBE4422342B3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01A20A-DD3F-4310-B998-DE5597A5218F}" type="doc">
      <dgm:prSet loTypeId="urn:microsoft.com/office/officeart/2005/8/layout/arrow5" loCatId="relationship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FFDB77CE-3C7F-47BA-A256-5148A20F6A76}">
      <dgm:prSet phldrT="[文本]"/>
      <dgm:spPr/>
      <dgm:t>
        <a:bodyPr/>
        <a:lstStyle/>
        <a:p>
          <a:r>
            <a:rPr lang="en-US" altLang="zh-CN" dirty="0" smtClean="0"/>
            <a:t>DOM </a:t>
          </a:r>
          <a:r>
            <a:rPr lang="zh-CN" altLang="en-US" dirty="0" smtClean="0"/>
            <a:t>事件</a:t>
          </a:r>
          <a:endParaRPr lang="zh-CN" altLang="en-US" dirty="0"/>
        </a:p>
      </dgm:t>
    </dgm:pt>
    <dgm:pt modelId="{BA9506B5-D7C0-4CDA-9468-1B0860E236A4}" type="parTrans" cxnId="{FF882C22-4182-4169-897B-F61726086582}">
      <dgm:prSet/>
      <dgm:spPr/>
      <dgm:t>
        <a:bodyPr/>
        <a:lstStyle/>
        <a:p>
          <a:endParaRPr lang="zh-CN" altLang="en-US"/>
        </a:p>
      </dgm:t>
    </dgm:pt>
    <dgm:pt modelId="{77CF70DF-723C-4EC2-9BEE-B551363A7064}" type="sibTrans" cxnId="{FF882C22-4182-4169-897B-F61726086582}">
      <dgm:prSet/>
      <dgm:spPr/>
      <dgm:t>
        <a:bodyPr/>
        <a:lstStyle/>
        <a:p>
          <a:endParaRPr lang="zh-CN" altLang="en-US"/>
        </a:p>
      </dgm:t>
    </dgm:pt>
    <dgm:pt modelId="{5B5ABA08-EB14-4098-B098-6D0151556D60}">
      <dgm:prSet phldrT="[文本]"/>
      <dgm:spPr/>
      <dgm:t>
        <a:bodyPr/>
        <a:lstStyle/>
        <a:p>
          <a:r>
            <a:rPr lang="zh-CN" altLang="en-US" dirty="0" smtClean="0"/>
            <a:t>图形事件</a:t>
          </a:r>
          <a:endParaRPr lang="zh-CN" altLang="en-US" dirty="0"/>
        </a:p>
      </dgm:t>
    </dgm:pt>
    <dgm:pt modelId="{D31BA68F-2592-42DF-9B15-A6C71669CEE2}" type="parTrans" cxnId="{BCA950F6-017E-438B-AEDC-6BB590DA7DB6}">
      <dgm:prSet/>
      <dgm:spPr/>
      <dgm:t>
        <a:bodyPr/>
        <a:lstStyle/>
        <a:p>
          <a:endParaRPr lang="zh-CN" altLang="en-US"/>
        </a:p>
      </dgm:t>
    </dgm:pt>
    <dgm:pt modelId="{940B6DB3-26A6-4DCA-AC38-7D4299DDDB8A}" type="sibTrans" cxnId="{BCA950F6-017E-438B-AEDC-6BB590DA7DB6}">
      <dgm:prSet/>
      <dgm:spPr/>
      <dgm:t>
        <a:bodyPr/>
        <a:lstStyle/>
        <a:p>
          <a:endParaRPr lang="zh-CN" altLang="en-US"/>
        </a:p>
      </dgm:t>
    </dgm:pt>
    <dgm:pt modelId="{7C6BC860-38F7-4743-8F41-84DFBEECDEE8}" type="pres">
      <dgm:prSet presAssocID="{6201A20A-DD3F-4310-B998-DE5597A5218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12D39E-96C3-47AE-A9A4-F1D1FF53C66B}" type="pres">
      <dgm:prSet presAssocID="{FFDB77CE-3C7F-47BA-A256-5148A20F6A76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6BD927-7F0B-4BED-A2B4-1B8AE9ADD2AF}" type="pres">
      <dgm:prSet presAssocID="{5B5ABA08-EB14-4098-B098-6D0151556D60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CA950F6-017E-438B-AEDC-6BB590DA7DB6}" srcId="{6201A20A-DD3F-4310-B998-DE5597A5218F}" destId="{5B5ABA08-EB14-4098-B098-6D0151556D60}" srcOrd="1" destOrd="0" parTransId="{D31BA68F-2592-42DF-9B15-A6C71669CEE2}" sibTransId="{940B6DB3-26A6-4DCA-AC38-7D4299DDDB8A}"/>
    <dgm:cxn modelId="{C4EB3BFE-8617-473B-A3EE-EDE61E401E58}" type="presOf" srcId="{6201A20A-DD3F-4310-B998-DE5597A5218F}" destId="{7C6BC860-38F7-4743-8F41-84DFBEECDEE8}" srcOrd="0" destOrd="0" presId="urn:microsoft.com/office/officeart/2005/8/layout/arrow5"/>
    <dgm:cxn modelId="{FF882C22-4182-4169-897B-F61726086582}" srcId="{6201A20A-DD3F-4310-B998-DE5597A5218F}" destId="{FFDB77CE-3C7F-47BA-A256-5148A20F6A76}" srcOrd="0" destOrd="0" parTransId="{BA9506B5-D7C0-4CDA-9468-1B0860E236A4}" sibTransId="{77CF70DF-723C-4EC2-9BEE-B551363A7064}"/>
    <dgm:cxn modelId="{D73E71CF-32EB-404C-885D-6AB71E074D05}" type="presOf" srcId="{FFDB77CE-3C7F-47BA-A256-5148A20F6A76}" destId="{8912D39E-96C3-47AE-A9A4-F1D1FF53C66B}" srcOrd="0" destOrd="0" presId="urn:microsoft.com/office/officeart/2005/8/layout/arrow5"/>
    <dgm:cxn modelId="{7E9130ED-4C3E-481E-805A-8A7C8A617FFF}" type="presOf" srcId="{5B5ABA08-EB14-4098-B098-6D0151556D60}" destId="{FB6BD927-7F0B-4BED-A2B4-1B8AE9ADD2AF}" srcOrd="0" destOrd="0" presId="urn:microsoft.com/office/officeart/2005/8/layout/arrow5"/>
    <dgm:cxn modelId="{ABC2C669-3DCD-4E5E-83CF-D8FDDBCEEC48}" type="presParOf" srcId="{7C6BC860-38F7-4743-8F41-84DFBEECDEE8}" destId="{8912D39E-96C3-47AE-A9A4-F1D1FF53C66B}" srcOrd="0" destOrd="0" presId="urn:microsoft.com/office/officeart/2005/8/layout/arrow5"/>
    <dgm:cxn modelId="{AFCE178F-FFF0-44B3-85B8-CE0285E5AAD4}" type="presParOf" srcId="{7C6BC860-38F7-4743-8F41-84DFBEECDEE8}" destId="{FB6BD927-7F0B-4BED-A2B4-1B8AE9ADD2AF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90746-DB61-4AC8-8FAE-FC728E334BFC}">
      <dsp:nvSpPr>
        <dsp:cNvPr id="0" name=""/>
        <dsp:cNvSpPr/>
      </dsp:nvSpPr>
      <dsp:spPr>
        <a:xfrm>
          <a:off x="74586" y="46343"/>
          <a:ext cx="2420227" cy="300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60960" bIns="0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iPad</a:t>
          </a:r>
          <a:r>
            <a:rPr lang="zh-CN" altLang="en-US" sz="1600" kern="1200" dirty="0" smtClean="0"/>
            <a:t>开发基础教程</a:t>
          </a:r>
          <a:endParaRPr lang="zh-CN" altLang="en-US" sz="1600" kern="1200" dirty="0"/>
        </a:p>
      </dsp:txBody>
      <dsp:txXfrm>
        <a:off x="74586" y="46343"/>
        <a:ext cx="2420227" cy="300826"/>
      </dsp:txXfrm>
    </dsp:sp>
    <dsp:sp modelId="{E06385D5-89BF-4273-AAFD-4AFAAAD96A3D}">
      <dsp:nvSpPr>
        <dsp:cNvPr id="0" name=""/>
        <dsp:cNvSpPr/>
      </dsp:nvSpPr>
      <dsp:spPr>
        <a:xfrm>
          <a:off x="281946" y="406794"/>
          <a:ext cx="2005508" cy="20055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5F98F-52DC-4196-B8DB-ABF84599AD12}">
      <dsp:nvSpPr>
        <dsp:cNvPr id="0" name=""/>
        <dsp:cNvSpPr/>
      </dsp:nvSpPr>
      <dsp:spPr>
        <a:xfrm>
          <a:off x="2706812" y="46343"/>
          <a:ext cx="2815974" cy="300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60960" bIns="0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思科绿色数据中心建设与管理</a:t>
          </a:r>
          <a:endParaRPr lang="zh-CN" altLang="en-US" sz="1600" kern="1200" dirty="0"/>
        </a:p>
      </dsp:txBody>
      <dsp:txXfrm>
        <a:off x="2706812" y="46343"/>
        <a:ext cx="2815974" cy="300826"/>
      </dsp:txXfrm>
    </dsp:sp>
    <dsp:sp modelId="{9B15153B-C223-438A-8DDC-5EA2EB08C0AA}">
      <dsp:nvSpPr>
        <dsp:cNvPr id="0" name=""/>
        <dsp:cNvSpPr/>
      </dsp:nvSpPr>
      <dsp:spPr>
        <a:xfrm>
          <a:off x="3112045" y="406794"/>
          <a:ext cx="2005508" cy="200550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30D58-4129-4540-A64F-347ED79FBD6B}">
      <dsp:nvSpPr>
        <dsp:cNvPr id="0" name=""/>
        <dsp:cNvSpPr/>
      </dsp:nvSpPr>
      <dsp:spPr>
        <a:xfrm>
          <a:off x="5734785" y="46343"/>
          <a:ext cx="2420227" cy="300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60960" bIns="0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C# 4.0 In A Nutshell</a:t>
          </a:r>
          <a:endParaRPr lang="zh-CN" altLang="en-US" sz="1600" kern="1200" dirty="0"/>
        </a:p>
      </dsp:txBody>
      <dsp:txXfrm>
        <a:off x="5734785" y="46343"/>
        <a:ext cx="2420227" cy="300826"/>
      </dsp:txXfrm>
    </dsp:sp>
    <dsp:sp modelId="{CD51595B-1A85-4A2F-B841-8F636DC6361B}">
      <dsp:nvSpPr>
        <dsp:cNvPr id="0" name=""/>
        <dsp:cNvSpPr/>
      </dsp:nvSpPr>
      <dsp:spPr>
        <a:xfrm>
          <a:off x="5942145" y="406794"/>
          <a:ext cx="2005508" cy="200550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C960B-4F85-4DE5-B57A-5061D8C61FBB}">
      <dsp:nvSpPr>
        <dsp:cNvPr id="0" name=""/>
        <dsp:cNvSpPr/>
      </dsp:nvSpPr>
      <dsp:spPr>
        <a:xfrm>
          <a:off x="1366252" y="2612853"/>
          <a:ext cx="2864868" cy="300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60960" bIns="0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Google Advertising Tools</a:t>
          </a:r>
          <a:endParaRPr lang="zh-CN" altLang="en-US" sz="1600" kern="1200" dirty="0"/>
        </a:p>
      </dsp:txBody>
      <dsp:txXfrm>
        <a:off x="1366252" y="2612853"/>
        <a:ext cx="2864868" cy="300826"/>
      </dsp:txXfrm>
    </dsp:sp>
    <dsp:sp modelId="{F49746F3-A4DF-4263-8087-239C19B46F75}">
      <dsp:nvSpPr>
        <dsp:cNvPr id="0" name=""/>
        <dsp:cNvSpPr/>
      </dsp:nvSpPr>
      <dsp:spPr>
        <a:xfrm>
          <a:off x="1795932" y="2973304"/>
          <a:ext cx="2005508" cy="2005508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68201-696F-4B36-AD9F-8C4CC91C962D}">
      <dsp:nvSpPr>
        <dsp:cNvPr id="0" name=""/>
        <dsp:cNvSpPr/>
      </dsp:nvSpPr>
      <dsp:spPr>
        <a:xfrm>
          <a:off x="4443120" y="2612853"/>
          <a:ext cx="2420227" cy="300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60960" bIns="0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HTML5 Canvas Foundation</a:t>
          </a:r>
          <a:endParaRPr lang="zh-CN" altLang="en-US" sz="1600" kern="1200" dirty="0"/>
        </a:p>
      </dsp:txBody>
      <dsp:txXfrm>
        <a:off x="4443120" y="2612853"/>
        <a:ext cx="2420227" cy="300826"/>
      </dsp:txXfrm>
    </dsp:sp>
    <dsp:sp modelId="{897BC3A1-1E53-4995-B63F-CBE4422342B3}">
      <dsp:nvSpPr>
        <dsp:cNvPr id="0" name=""/>
        <dsp:cNvSpPr/>
      </dsp:nvSpPr>
      <dsp:spPr>
        <a:xfrm>
          <a:off x="4650479" y="2973304"/>
          <a:ext cx="2005508" cy="200550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2D39E-96C3-47AE-A9A4-F1D1FF53C66B}">
      <dsp:nvSpPr>
        <dsp:cNvPr id="0" name=""/>
        <dsp:cNvSpPr/>
      </dsp:nvSpPr>
      <dsp:spPr>
        <a:xfrm rot="16200000">
          <a:off x="636" y="313853"/>
          <a:ext cx="3998267" cy="3998267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0000"/>
                <a:shade val="100000"/>
                <a:hueMod val="100000"/>
                <a:satMod val="100000"/>
              </a:schemeClr>
            </a:gs>
            <a:gs pos="3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hueMod val="100000"/>
                <a:satMod val="100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hueMod val="100000"/>
                <a:sat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  <a:ln>
          <a:noFill/>
        </a:ln>
        <a:effectLst>
          <a:outerShdw blurRad="38100" dist="25400" dir="5400000" algn="ctr" rotWithShape="0">
            <a:srgbClr val="EBE9ED">
              <a:alpha val="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/>
            <a:t>DOM </a:t>
          </a:r>
          <a:r>
            <a:rPr lang="zh-CN" altLang="en-US" sz="4500" kern="1200" dirty="0" smtClean="0"/>
            <a:t>事件</a:t>
          </a:r>
          <a:endParaRPr lang="zh-CN" altLang="en-US" sz="4500" kern="1200" dirty="0"/>
        </a:p>
      </dsp:txBody>
      <dsp:txXfrm rot="5400000">
        <a:off x="637" y="1313420"/>
        <a:ext cx="3298570" cy="1999133"/>
      </dsp:txXfrm>
    </dsp:sp>
    <dsp:sp modelId="{FB6BD927-7F0B-4BED-A2B4-1B8AE9ADD2AF}">
      <dsp:nvSpPr>
        <dsp:cNvPr id="0" name=""/>
        <dsp:cNvSpPr/>
      </dsp:nvSpPr>
      <dsp:spPr>
        <a:xfrm rot="5400000">
          <a:off x="4230695" y="313853"/>
          <a:ext cx="3998267" cy="3998267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0000"/>
                <a:shade val="100000"/>
                <a:hueMod val="100000"/>
                <a:satMod val="100000"/>
              </a:schemeClr>
            </a:gs>
            <a:gs pos="3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hueMod val="100000"/>
                <a:satMod val="100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hueMod val="100000"/>
                <a:sat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  <a:ln>
          <a:noFill/>
        </a:ln>
        <a:effectLst>
          <a:outerShdw blurRad="38100" dist="25400" dir="5400000" algn="ctr" rotWithShape="0">
            <a:srgbClr val="EBE9ED">
              <a:alpha val="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图形事件</a:t>
          </a:r>
          <a:endParaRPr lang="zh-CN" altLang="en-US" sz="4500" kern="1200" dirty="0"/>
        </a:p>
      </dsp:txBody>
      <dsp:txXfrm rot="-5400000">
        <a:off x="4930393" y="1313420"/>
        <a:ext cx="3298570" cy="1999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0" y="3268345"/>
            <a:ext cx="9144000" cy="146304"/>
            <a:chOff x="0" y="3268345"/>
            <a:chExt cx="9144000" cy="1463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585A-3F76-49E5-BD19-93CE0B1F9C89}" type="datetimeFigureOut">
              <a:rPr lang="zh-CN" altLang="en-US" smtClean="0"/>
              <a:t>2011/8/19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1E10-2954-4A57-8171-FBE86A3E06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585A-3F76-49E5-BD19-93CE0B1F9C89}" type="datetimeFigureOut">
              <a:rPr lang="zh-CN" altLang="en-US" smtClean="0"/>
              <a:t>2011/8/19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1E10-2954-4A57-8171-FBE86A3E06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9712" y="6356350"/>
            <a:ext cx="1868424" cy="365125"/>
          </a:xfrm>
        </p:spPr>
        <p:txBody>
          <a:bodyPr/>
          <a:lstStyle/>
          <a:p>
            <a:fld id="{5BB0585A-3F76-49E5-BD19-93CE0B1F9C89}" type="datetimeFigureOut">
              <a:rPr lang="zh-CN" altLang="en-US" smtClean="0"/>
              <a:t>2011/8/19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1E10-2954-4A57-8171-FBE86A3E06E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 rot="5400000" flipH="1">
            <a:off x="3332988" y="3384804"/>
            <a:ext cx="6867144" cy="73152"/>
            <a:chOff x="0" y="3268345"/>
            <a:chExt cx="9144000" cy="14630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585A-3F76-49E5-BD19-93CE0B1F9C89}" type="datetimeFigureOut">
              <a:rPr lang="zh-CN" altLang="en-US" smtClean="0"/>
              <a:t>2011/8/19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1E10-2954-4A57-8171-FBE86A3E06E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3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585A-3F76-49E5-BD19-93CE0B1F9C89}" type="datetimeFigureOut">
              <a:rPr lang="zh-CN" altLang="en-US" smtClean="0"/>
              <a:t>2011/8/19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1E10-2954-4A57-8171-FBE86A3E06E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12"/>
          <p:cNvGrpSpPr/>
          <p:nvPr/>
        </p:nvGrpSpPr>
        <p:grpSpPr>
          <a:xfrm flipH="1">
            <a:off x="0" y="4228465"/>
            <a:ext cx="9144000" cy="146304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585A-3F76-49E5-BD19-93CE0B1F9C89}" type="datetimeFigureOut">
              <a:rPr lang="zh-CN" altLang="en-US" smtClean="0"/>
              <a:t>2011/8/19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1E10-2954-4A57-8171-FBE86A3E06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585A-3F76-49E5-BD19-93CE0B1F9C89}" type="datetimeFigureOut">
              <a:rPr lang="zh-CN" altLang="en-US" smtClean="0"/>
              <a:t>2011/8/19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1E10-2954-4A57-8171-FBE86A3E06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2" name="Group 16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585A-3F76-49E5-BD19-93CE0B1F9C89}" type="datetimeFigureOut">
              <a:rPr lang="zh-CN" altLang="en-US" smtClean="0"/>
              <a:t>2011/8/19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1E10-2954-4A57-8171-FBE86A3E06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585A-3F76-49E5-BD19-93CE0B1F9C89}" type="datetimeFigureOut">
              <a:rPr lang="zh-CN" altLang="en-US" smtClean="0"/>
              <a:t>2011/8/19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1E10-2954-4A57-8171-FBE86A3E06E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Group 10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585A-3F76-49E5-BD19-93CE0B1F9C89}" type="datetimeFigureOut">
              <a:rPr lang="zh-CN" altLang="en-US" smtClean="0"/>
              <a:t>2011/8/19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1E10-2954-4A57-8171-FBE86A3E06E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Group 13"/>
          <p:cNvGrpSpPr/>
          <p:nvPr/>
        </p:nvGrpSpPr>
        <p:grpSpPr>
          <a:xfrm flipH="1">
            <a:off x="0" y="11430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585A-3F76-49E5-BD19-93CE0B1F9C89}" type="datetimeFigureOut">
              <a:rPr lang="zh-CN" altLang="en-US" smtClean="0"/>
              <a:t>2011/8/19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1E10-2954-4A57-8171-FBE86A3E06E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4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5BB0585A-3F76-49E5-BD19-93CE0B1F9C89}" type="datetimeFigureOut">
              <a:rPr lang="zh-CN" altLang="en-US" smtClean="0"/>
              <a:t>2011/8/19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5C3D1E10-2954-4A57-8171-FBE86A3E06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zsn.cc/3rdp/ext/4.0.2/docs/index.html#/api/Ext" TargetMode="External"/><Relationship Id="rId2" Type="http://schemas.openxmlformats.org/officeDocument/2006/relationships/hyperlink" Target="http://localhost/zsn.cc/3rdp/ext/4.0.2/docs/index.html#/api/Ext.fx.Ani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zsn.cc/3rdp/ext/4.0.2/docs/index.html#/api/Ext.core.Elemen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ev.sencha.com/deploy/ext-4.0.2a/docs/index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zsn.cc/3rdp/ext/4.0.2/docs/index.html#/api/Ext.EventObject" TargetMode="External"/><Relationship Id="rId2" Type="http://schemas.openxmlformats.org/officeDocument/2006/relationships/hyperlink" Target="http://localhost/zsn.cc/3rdp/ext/4.0.2/docs/index.html#/api/Ext.core.Elem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read.pudn.com/downloads95/doc/380603/ExtJSObservable.ppt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q.weibo.com/107540" TargetMode="External"/><Relationship Id="rId2" Type="http://schemas.openxmlformats.org/officeDocument/2006/relationships/hyperlink" Target="http://www.sencha.com/foru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cha.com/learn/extjs/?4x" TargetMode="External"/><Relationship Id="rId2" Type="http://schemas.openxmlformats.org/officeDocument/2006/relationships/hyperlink" Target="https://github.com/zengsn/html5-extjs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.sencha.com/deploy/ext-4.0.2a/docs/index.html#/guide/application_architecture" TargetMode="External"/><Relationship Id="rId4" Type="http://schemas.openxmlformats.org/officeDocument/2006/relationships/hyperlink" Target="http://dev.sencha.com/deploy/ext-4.0.2a/docs/index.html#/guide/getting_started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cha.com/learn/legacy/Manual:Intro:Event_Handling" TargetMode="External"/><Relationship Id="rId2" Type="http://schemas.openxmlformats.org/officeDocument/2006/relationships/hyperlink" Target="http://dev.sencha.com/deploy/ext-4.0.2a/docs/index.html#/guide/class_syst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extjs.eu/know-how/events-explained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Practical Canvas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with </a:t>
            </a:r>
            <a:r>
              <a:rPr lang="en-US" altLang="zh-CN" dirty="0" err="1" smtClean="0"/>
              <a:t>ExtJS</a:t>
            </a:r>
            <a:r>
              <a:rPr lang="en-US" altLang="zh-CN" dirty="0" smtClean="0"/>
              <a:t> 4</a:t>
            </a:r>
            <a:br>
              <a:rPr lang="en-US" altLang="zh-CN" dirty="0" smtClean="0"/>
            </a:br>
            <a:r>
              <a:rPr lang="zh-CN" altLang="en-US" dirty="0" smtClean="0"/>
              <a:t>使用 </a:t>
            </a:r>
            <a:r>
              <a:rPr lang="en-US" altLang="zh-CN" dirty="0" smtClean="0"/>
              <a:t>Ext JS 4 </a:t>
            </a:r>
            <a:r>
              <a:rPr lang="zh-CN" altLang="en-US" dirty="0" smtClean="0"/>
              <a:t>进行 </a:t>
            </a:r>
            <a:r>
              <a:rPr lang="en-US" altLang="zh-CN" dirty="0" smtClean="0"/>
              <a:t>Canvas 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曾少宁</a:t>
            </a:r>
            <a:endParaRPr lang="en-US" altLang="zh-CN" dirty="0" smtClean="0"/>
          </a:p>
          <a:p>
            <a:r>
              <a:rPr lang="zh-CN" altLang="en-US" dirty="0"/>
              <a:t>惠</a:t>
            </a:r>
            <a:r>
              <a:rPr lang="zh-CN" altLang="en-US" dirty="0" smtClean="0"/>
              <a:t>州</a:t>
            </a:r>
            <a:r>
              <a:rPr lang="zh-CN" altLang="en-US" dirty="0" smtClean="0"/>
              <a:t>学院教师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99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7512" y="4406900"/>
            <a:ext cx="8008944" cy="1362075"/>
          </a:xfrm>
        </p:spPr>
        <p:txBody>
          <a:bodyPr/>
          <a:lstStyle/>
          <a:p>
            <a:r>
              <a:rPr lang="zh-CN" altLang="en-US" dirty="0" smtClean="0"/>
              <a:t>给 </a:t>
            </a:r>
            <a:r>
              <a:rPr lang="en-US" altLang="zh-CN" dirty="0" smtClean="0"/>
              <a:t>Canvas </a:t>
            </a:r>
            <a:r>
              <a:rPr lang="zh-CN" altLang="en-US" dirty="0" smtClean="0"/>
              <a:t>插上 </a:t>
            </a:r>
            <a:r>
              <a:rPr lang="en-US" altLang="zh-CN" dirty="0" smtClean="0"/>
              <a:t>Event </a:t>
            </a:r>
            <a:r>
              <a:rPr lang="zh-CN" altLang="en-US" dirty="0" smtClean="0"/>
              <a:t>的翅膀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 </a:t>
            </a:r>
            <a:r>
              <a:rPr lang="en-US" altLang="zh-CN" dirty="0" smtClean="0"/>
              <a:t>Ext JS </a:t>
            </a:r>
            <a:r>
              <a:rPr lang="zh-CN" altLang="en-US" dirty="0" smtClean="0"/>
              <a:t>实现绘图事件处理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400" y="260648"/>
            <a:ext cx="3250794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DD (Drag and Drop) </a:t>
            </a:r>
            <a:r>
              <a:rPr lang="zh-CN" altLang="en-US" dirty="0" smtClean="0"/>
              <a:t>拖放动作</a:t>
            </a:r>
            <a:endParaRPr lang="en-US" altLang="zh-CN" dirty="0" smtClean="0"/>
          </a:p>
          <a:p>
            <a:r>
              <a:rPr lang="en-US" altLang="zh-CN" dirty="0" smtClean="0"/>
              <a:t>Select/Deselect </a:t>
            </a:r>
            <a:r>
              <a:rPr lang="zh-CN" altLang="en-US" dirty="0" smtClean="0"/>
              <a:t>选择图形</a:t>
            </a:r>
            <a:endParaRPr lang="en-US" altLang="zh-CN" dirty="0" smtClean="0"/>
          </a:p>
          <a:p>
            <a:r>
              <a:rPr lang="en-US" altLang="zh-CN" dirty="0" smtClean="0"/>
              <a:t>Customize Event </a:t>
            </a:r>
            <a:r>
              <a:rPr lang="zh-CN" altLang="en-US" dirty="0" smtClean="0"/>
              <a:t>自定义事件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?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4474576"/>
            <a:ext cx="8173071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 smtClean="0"/>
              <a:t>Propagate events from DOM into shapes inside canvas.</a:t>
            </a:r>
          </a:p>
          <a:p>
            <a:pPr algn="ctr"/>
            <a:r>
              <a:rPr lang="zh-CN" altLang="en-US" sz="2800" dirty="0" smtClean="0"/>
              <a:t>将事件</a:t>
            </a:r>
            <a:r>
              <a:rPr lang="zh-CN" altLang="en-US" sz="2800" dirty="0" smtClean="0"/>
              <a:t>从 </a:t>
            </a:r>
            <a:r>
              <a:rPr lang="en-US" altLang="zh-CN" sz="2800" dirty="0" smtClean="0"/>
              <a:t>DOM </a:t>
            </a:r>
            <a:r>
              <a:rPr lang="zh-CN" altLang="en-US" sz="2800" dirty="0" smtClean="0"/>
              <a:t>传入 </a:t>
            </a:r>
            <a:r>
              <a:rPr lang="en-US" altLang="zh-CN" sz="2800" dirty="0" smtClean="0"/>
              <a:t>Canvas </a:t>
            </a:r>
            <a:r>
              <a:rPr lang="zh-CN" altLang="en-US" sz="2800" dirty="0" smtClean="0"/>
              <a:t>的</a:t>
            </a:r>
            <a:r>
              <a:rPr lang="zh-CN" altLang="en-US" sz="2800" dirty="0" smtClean="0"/>
              <a:t>图形。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339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纯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事件处理 </a:t>
            </a:r>
            <a:r>
              <a:rPr lang="en-US" altLang="zh-CN" dirty="0" smtClean="0"/>
              <a:t>(Pure JavaScript)</a:t>
            </a:r>
          </a:p>
          <a:p>
            <a:pPr lvl="1"/>
            <a:r>
              <a:rPr lang="zh-CN" altLang="en-US" dirty="0" smtClean="0"/>
              <a:t>基本事件处理：</a:t>
            </a:r>
            <a:r>
              <a:rPr lang="en-US" altLang="zh-CN" dirty="0" smtClean="0"/>
              <a:t>DOM </a:t>
            </a:r>
            <a:r>
              <a:rPr lang="en-US" altLang="zh-CN" dirty="0"/>
              <a:t>Level 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 smtClean="0"/>
              <a:t>标准事件处理：</a:t>
            </a:r>
            <a:r>
              <a:rPr lang="en-US" altLang="zh-CN" dirty="0" smtClean="0"/>
              <a:t>DOM </a:t>
            </a:r>
            <a:r>
              <a:rPr lang="en-US" altLang="zh-CN" dirty="0"/>
              <a:t>Level </a:t>
            </a:r>
            <a:r>
              <a:rPr lang="en-US" altLang="zh-CN" dirty="0" smtClean="0"/>
              <a:t>2</a:t>
            </a:r>
          </a:p>
          <a:p>
            <a:pPr lvl="1"/>
            <a:r>
              <a:rPr lang="en-US" altLang="zh-CN" dirty="0" smtClean="0"/>
              <a:t>IE</a:t>
            </a:r>
            <a:r>
              <a:rPr lang="zh-CN" altLang="en-US" dirty="0" smtClean="0"/>
              <a:t>事件模型</a:t>
            </a:r>
            <a:endParaRPr lang="en-US" altLang="zh-CN" dirty="0" smtClean="0"/>
          </a:p>
          <a:p>
            <a:r>
              <a:rPr lang="en-US" altLang="zh-CN" dirty="0" smtClean="0"/>
              <a:t>Ext JS (Core)</a:t>
            </a:r>
          </a:p>
          <a:p>
            <a:pPr lvl="1"/>
            <a:r>
              <a:rPr lang="en-US" altLang="zh-CN" dirty="0" err="1" smtClean="0"/>
              <a:t>Ext.util.Observable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其他 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40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Learn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 JS </a:t>
            </a:r>
            <a:r>
              <a:rPr lang="zh-CN" altLang="en-US" dirty="0" smtClean="0"/>
              <a:t>事件处理</a:t>
            </a:r>
            <a:endParaRPr lang="en-US" altLang="zh-CN" dirty="0" smtClean="0"/>
          </a:p>
          <a:p>
            <a:r>
              <a:rPr lang="en-US" altLang="zh-CN" dirty="0" err="1"/>
              <a:t>Ext.util.Observable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04664"/>
            <a:ext cx="15621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233177"/>
            <a:ext cx="3442687" cy="344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基本事件</a:t>
            </a:r>
            <a:r>
              <a:rPr lang="zh-CN" altLang="en-US" dirty="0" smtClean="0"/>
              <a:t>处理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onXXX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事件处理范围 </a:t>
            </a:r>
            <a:r>
              <a:rPr lang="en-US" altLang="zh-CN" dirty="0" smtClean="0"/>
              <a:t>(scope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传递事件</a:t>
            </a:r>
            <a:r>
              <a:rPr lang="zh-CN" altLang="en-US" dirty="0" smtClean="0"/>
              <a:t>参数 </a:t>
            </a:r>
            <a:r>
              <a:rPr lang="en-US" altLang="zh-CN" dirty="0" smtClean="0"/>
              <a:t>(target, event)</a:t>
            </a:r>
            <a:endParaRPr lang="en-US" altLang="zh-CN" dirty="0" smtClean="0"/>
          </a:p>
          <a:p>
            <a:r>
              <a:rPr lang="en-US" altLang="zh-CN" dirty="0" err="1" smtClean="0"/>
              <a:t>Ext.EventObject</a:t>
            </a:r>
            <a:r>
              <a:rPr lang="en-US" altLang="zh-CN" dirty="0" smtClean="0"/>
              <a:t> (event data)</a:t>
            </a:r>
            <a:endParaRPr lang="en-US" altLang="zh-CN" dirty="0" smtClean="0"/>
          </a:p>
          <a:p>
            <a:r>
              <a:rPr lang="zh-CN" altLang="en-US" dirty="0" smtClean="0"/>
              <a:t>事件选项及自定义参数 </a:t>
            </a:r>
            <a:r>
              <a:rPr lang="en-US" altLang="zh-CN" dirty="0" smtClean="0"/>
              <a:t>(options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 JS </a:t>
            </a:r>
            <a:r>
              <a:rPr lang="zh-CN" altLang="en-US" dirty="0" smtClean="0"/>
              <a:t>事件处理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26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基本事件处理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8684929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21" y="4725144"/>
            <a:ext cx="863093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4921" y="3933056"/>
            <a:ext cx="193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v.s</a:t>
            </a:r>
            <a:r>
              <a:rPr lang="en-US" altLang="zh-CN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en-US" altLang="zh-CN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jQuery</a:t>
            </a:r>
            <a:endParaRPr lang="zh-CN" alt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766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502572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Encapsulates a </a:t>
            </a:r>
            <a:r>
              <a:rPr lang="en-US" altLang="zh-CN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DOM element</a:t>
            </a:r>
            <a:r>
              <a:rPr lang="en-US" altLang="zh-CN" dirty="0"/>
              <a:t>, adding simple DOM manipulation facilities, normalizing for browser differences</a:t>
            </a:r>
            <a:r>
              <a:rPr lang="en-US" altLang="zh-CN" dirty="0" smtClean="0"/>
              <a:t>. </a:t>
            </a:r>
            <a:br>
              <a:rPr lang="en-US" altLang="zh-CN" dirty="0" smtClean="0"/>
            </a:br>
            <a:r>
              <a:rPr lang="en-US" altLang="zh-CN" dirty="0" smtClean="0"/>
              <a:t>All </a:t>
            </a:r>
            <a:r>
              <a:rPr lang="en-US" altLang="zh-CN" dirty="0"/>
              <a:t>instances of this class inherit the methods of </a:t>
            </a:r>
            <a:r>
              <a:rPr lang="en-US" altLang="zh-CN" dirty="0" err="1">
                <a:hlinkClick r:id="rId2"/>
              </a:rPr>
              <a:t>Ext.fx.Anim</a:t>
            </a:r>
            <a:r>
              <a:rPr lang="en-US" altLang="zh-CN" dirty="0"/>
              <a:t> making visual effects easily available to all DOM elements</a:t>
            </a:r>
            <a:r>
              <a:rPr lang="en-US" altLang="zh-CN" dirty="0" smtClean="0"/>
              <a:t>. </a:t>
            </a:r>
            <a:br>
              <a:rPr lang="en-US" altLang="zh-CN" dirty="0" smtClean="0"/>
            </a:br>
            <a:r>
              <a:rPr lang="en-US" altLang="zh-CN" dirty="0" smtClean="0"/>
              <a:t>Note </a:t>
            </a:r>
            <a:r>
              <a:rPr lang="en-US" altLang="zh-CN" dirty="0"/>
              <a:t>that the events documented in this class are not </a:t>
            </a:r>
            <a:r>
              <a:rPr lang="en-US" altLang="zh-CN" dirty="0">
                <a:hlinkClick r:id="rId3"/>
              </a:rPr>
              <a:t>Ext</a:t>
            </a:r>
            <a:r>
              <a:rPr lang="en-US" altLang="zh-CN" dirty="0"/>
              <a:t> events, they encapsulate browser events. To access the underlying browser event, see </a:t>
            </a:r>
            <a:r>
              <a:rPr lang="en-US" altLang="zh-CN" dirty="0" err="1"/>
              <a:t>Ext.EventObject.browserEvent</a:t>
            </a:r>
            <a:r>
              <a:rPr lang="en-US" altLang="zh-CN" dirty="0"/>
              <a:t>.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摘自 </a:t>
            </a:r>
            <a:r>
              <a:rPr lang="en-US" altLang="zh-CN" dirty="0" smtClean="0">
                <a:hlinkClick r:id="rId4"/>
              </a:rPr>
              <a:t>Ext JS </a:t>
            </a:r>
            <a:r>
              <a:rPr lang="zh-CN" altLang="en-US" dirty="0" smtClean="0">
                <a:hlinkClick r:id="rId4"/>
              </a:rPr>
              <a:t>文档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Ext.core.Element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56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事件处理函数范围 </a:t>
            </a:r>
            <a:r>
              <a:rPr lang="en-US" altLang="zh-CN" dirty="0" smtClean="0"/>
              <a:t>Scope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684929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3016"/>
            <a:ext cx="8684929" cy="30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72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传递参数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47678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5805264"/>
            <a:ext cx="8476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3"/>
              </a:rPr>
              <a:t>http://dev.sencha.com/deploy/ext-4.0.2a/docs/index.html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19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Just as </a:t>
            </a:r>
            <a:r>
              <a:rPr lang="en-US" altLang="zh-CN" dirty="0" err="1">
                <a:hlinkClick r:id="rId2"/>
              </a:rPr>
              <a:t>Ext.core.Element</a:t>
            </a:r>
            <a:r>
              <a:rPr lang="en-US" altLang="zh-CN" dirty="0"/>
              <a:t> wraps around a native DOM node, </a:t>
            </a:r>
            <a:r>
              <a:rPr lang="en-US" altLang="zh-CN" dirty="0" err="1">
                <a:hlinkClick r:id="rId3"/>
              </a:rPr>
              <a:t>Ext.EventObject</a:t>
            </a:r>
            <a:r>
              <a:rPr lang="en-US" altLang="zh-CN" dirty="0"/>
              <a:t> wraps the </a:t>
            </a:r>
            <a:r>
              <a:rPr lang="en-US" altLang="zh-CN" dirty="0" smtClean="0"/>
              <a:t>browser‘s </a:t>
            </a:r>
            <a:r>
              <a:rPr lang="en-US" altLang="zh-CN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native event-object </a:t>
            </a:r>
            <a:r>
              <a:rPr lang="en-US" altLang="zh-CN" dirty="0"/>
              <a:t>normalizing cross-browser differences, such as which mouse button is clicked, keys pressed, mechanisms to stop event-propagation along with a method to prevent default actions from taking place</a:t>
            </a:r>
            <a:r>
              <a:rPr lang="en-US" altLang="zh-CN" dirty="0" smtClean="0"/>
              <a:t>. – </a:t>
            </a:r>
            <a:r>
              <a:rPr lang="zh-CN" altLang="en-US" dirty="0" smtClean="0"/>
              <a:t>摘自 </a:t>
            </a:r>
            <a:r>
              <a:rPr lang="en-US" altLang="zh-CN" dirty="0" smtClean="0">
                <a:hlinkClick r:id="rId3"/>
              </a:rPr>
              <a:t>Ext JS </a:t>
            </a:r>
            <a:r>
              <a:rPr lang="zh-CN" altLang="en-US" dirty="0" smtClean="0">
                <a:hlinkClick r:id="rId3"/>
              </a:rPr>
              <a:t>文档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Ext.EventObject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66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惠州学院 计算机科学系 </a:t>
            </a:r>
            <a:r>
              <a:rPr lang="en-US" altLang="zh-CN" dirty="0" smtClean="0"/>
              <a:t>(2009.8-)</a:t>
            </a:r>
          </a:p>
          <a:p>
            <a:pPr lvl="1"/>
            <a:r>
              <a:rPr lang="zh-CN" altLang="en-US" dirty="0" smtClean="0"/>
              <a:t>主讲课程：</a:t>
            </a:r>
            <a:r>
              <a:rPr lang="en-US" altLang="zh-CN" dirty="0" smtClean="0"/>
              <a:t>UML, Java, PHP, Oracle 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研究方向：软件工程，云计算，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r>
              <a:rPr lang="en-US" altLang="zh-CN" dirty="0" smtClean="0"/>
              <a:t>Juniper </a:t>
            </a:r>
            <a:r>
              <a:rPr lang="zh-CN" altLang="en-US" dirty="0" smtClean="0"/>
              <a:t>北京研发中心 </a:t>
            </a:r>
            <a:r>
              <a:rPr lang="en-US" altLang="zh-CN" dirty="0" smtClean="0"/>
              <a:t>(2008.6-2009.7)</a:t>
            </a:r>
          </a:p>
          <a:p>
            <a:r>
              <a:rPr lang="zh-CN" altLang="en-US" dirty="0" smtClean="0"/>
              <a:t>广东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中心 </a:t>
            </a:r>
            <a:r>
              <a:rPr lang="en-US" altLang="zh-CN" dirty="0" smtClean="0"/>
              <a:t>(2005.6-2008.5)</a:t>
            </a:r>
          </a:p>
          <a:p>
            <a:r>
              <a:rPr lang="zh-CN" altLang="en-US" dirty="0" smtClean="0"/>
              <a:t>北京航空航天大学 软件工程硕士 </a:t>
            </a:r>
            <a:r>
              <a:rPr lang="en-US" altLang="zh-CN" dirty="0" smtClean="0"/>
              <a:t>2007.3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404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事件选项 </a:t>
            </a:r>
            <a:r>
              <a:rPr lang="en-US" altLang="zh-CN" dirty="0" smtClean="0"/>
              <a:t>Options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6336704" cy="522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1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自定义参数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700808"/>
            <a:ext cx="8640961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 descr="Custom Reports Icon 256px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29309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Observer Design </a:t>
            </a:r>
            <a:r>
              <a:rPr lang="en-US" altLang="zh-CN" dirty="0" smtClean="0"/>
              <a:t>Pattern</a:t>
            </a:r>
          </a:p>
          <a:p>
            <a:pPr lvl="1"/>
            <a:r>
              <a:rPr lang="en-US" altLang="zh-CN" dirty="0">
                <a:ea typeface="宋体" charset="-122"/>
              </a:rPr>
              <a:t>An </a:t>
            </a:r>
            <a:r>
              <a:rPr lang="en-US" altLang="zh-CN" i="1" dirty="0">
                <a:ea typeface="宋体" charset="-122"/>
              </a:rPr>
              <a:t>observable</a:t>
            </a:r>
            <a:r>
              <a:rPr lang="en-US" altLang="zh-CN" dirty="0">
                <a:ea typeface="宋体" charset="-122"/>
              </a:rPr>
              <a:t> object can notify any number of </a:t>
            </a:r>
            <a:r>
              <a:rPr lang="en-US" altLang="zh-CN" i="1" dirty="0">
                <a:ea typeface="宋体" charset="-122"/>
              </a:rPr>
              <a:t>observers</a:t>
            </a:r>
            <a:r>
              <a:rPr lang="en-US" altLang="zh-CN" dirty="0">
                <a:ea typeface="宋体" charset="-122"/>
              </a:rPr>
              <a:t> who would like to know </a:t>
            </a:r>
            <a:r>
              <a:rPr lang="en-US" altLang="zh-CN" i="1" dirty="0">
                <a:ea typeface="宋体" charset="-122"/>
              </a:rPr>
              <a:t>when</a:t>
            </a:r>
            <a:r>
              <a:rPr lang="en-US" altLang="zh-CN" dirty="0">
                <a:ea typeface="宋体" charset="-122"/>
              </a:rPr>
              <a:t> an event happens and </a:t>
            </a:r>
            <a:r>
              <a:rPr lang="en-US" altLang="zh-CN" i="1" dirty="0">
                <a:ea typeface="宋体" charset="-122"/>
              </a:rPr>
              <a:t>what </a:t>
            </a:r>
            <a:r>
              <a:rPr lang="en-US" altLang="zh-CN" dirty="0">
                <a:ea typeface="宋体" charset="-122"/>
              </a:rPr>
              <a:t>happened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pPr lvl="1"/>
            <a:r>
              <a:rPr lang="zh-CN" altLang="en-US" dirty="0" smtClean="0">
                <a:ea typeface="宋体" charset="-122"/>
              </a:rPr>
              <a:t>事件发生时观察对象会通知所有观察者。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Ext.util.Observable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312121"/>
            <a:ext cx="35147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794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Ext.util.Observable</a:t>
            </a:r>
            <a:endParaRPr lang="zh-CN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71" y="1628800"/>
            <a:ext cx="7369921" cy="1231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72" y="2996953"/>
            <a:ext cx="7366520" cy="371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4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Ext.util.Observable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23528" y="1772816"/>
            <a:ext cx="8496945" cy="3528392"/>
            <a:chOff x="395535" y="1772816"/>
            <a:chExt cx="8281980" cy="3356688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772816"/>
              <a:ext cx="8281979" cy="1584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3356992"/>
              <a:ext cx="8281979" cy="5939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3950963"/>
              <a:ext cx="8281979" cy="583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5" y="4534666"/>
              <a:ext cx="8281979" cy="594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303525" y="6021288"/>
            <a:ext cx="8372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hlinkClick r:id="rId6"/>
              </a:rPr>
              <a:t>http://</a:t>
            </a:r>
            <a:r>
              <a:rPr lang="en-US" altLang="zh-CN" sz="2000" b="1" dirty="0" smtClean="0">
                <a:hlinkClick r:id="rId6"/>
              </a:rPr>
              <a:t>read.pudn.com/downloads95/doc/380603/ExtJSObservable.ppt</a:t>
            </a:r>
            <a:r>
              <a:rPr lang="en-US" altLang="zh-CN" sz="2000" b="1" dirty="0" smtClean="0"/>
              <a:t> 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9175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Do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结构设计 </a:t>
            </a:r>
            <a:endParaRPr lang="en-US" altLang="zh-CN" dirty="0" smtClean="0"/>
          </a:p>
          <a:p>
            <a:r>
              <a:rPr lang="zh-CN" altLang="en-US" dirty="0" smtClean="0"/>
              <a:t>捕捉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zh-CN" altLang="en-US" dirty="0" smtClean="0"/>
              <a:t>实现图形事件接口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428999"/>
            <a:ext cx="3028785" cy="302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6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815389"/>
              </p:ext>
            </p:extLst>
          </p:nvPr>
        </p:nvGraphicFramePr>
        <p:xfrm>
          <a:off x="457200" y="1500188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 </a:t>
            </a:r>
            <a:r>
              <a:rPr lang="en-US" altLang="zh-CN" dirty="0" smtClean="0"/>
              <a:t>Architecture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62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 </a:t>
            </a:r>
            <a:r>
              <a:rPr lang="en-US" altLang="zh-CN" dirty="0" smtClean="0"/>
              <a:t>Ext JS </a:t>
            </a:r>
            <a:r>
              <a:rPr lang="zh-CN" altLang="en-US" dirty="0" smtClean="0"/>
              <a:t>捕捉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176464" cy="511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上凸带形 3"/>
          <p:cNvSpPr/>
          <p:nvPr/>
        </p:nvSpPr>
        <p:spPr>
          <a:xfrm>
            <a:off x="5489521" y="3429000"/>
            <a:ext cx="3240360" cy="1080120"/>
          </a:xfrm>
          <a:prstGeom prst="ribbon2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c</a:t>
            </a:r>
            <a:r>
              <a:rPr lang="en-US" altLang="zh-CN" sz="2800" b="1" dirty="0" smtClean="0"/>
              <a:t>anvas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70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实现图形事件接口</a:t>
            </a:r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71" y="1628800"/>
            <a:ext cx="7369921" cy="1231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72" y="2996953"/>
            <a:ext cx="7366520" cy="371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31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 JS MVC 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官方实例介绍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7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489772"/>
              </p:ext>
            </p:extLst>
          </p:nvPr>
        </p:nvGraphicFramePr>
        <p:xfrm>
          <a:off x="457200" y="1500188"/>
          <a:ext cx="8229600" cy="5025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我参与翻译的书籍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596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文件夹结构</a:t>
            </a:r>
            <a:endParaRPr lang="zh-CN" altLang="en-US" dirty="0"/>
          </a:p>
        </p:txBody>
      </p:sp>
      <p:pic>
        <p:nvPicPr>
          <p:cNvPr id="9218" name="Picture 2" descr="Folder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08" y="1700808"/>
            <a:ext cx="3267075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左箭头标注 5"/>
          <p:cNvSpPr/>
          <p:nvPr/>
        </p:nvSpPr>
        <p:spPr>
          <a:xfrm>
            <a:off x="3949035" y="1947913"/>
            <a:ext cx="1446805" cy="504056"/>
          </a:xfrm>
          <a:prstGeom prst="left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控制器</a:t>
            </a:r>
            <a:endParaRPr lang="zh-CN" altLang="en-US" dirty="0"/>
          </a:p>
        </p:txBody>
      </p:sp>
      <p:sp>
        <p:nvSpPr>
          <p:cNvPr id="8" name="左箭头标注 7"/>
          <p:cNvSpPr/>
          <p:nvPr/>
        </p:nvSpPr>
        <p:spPr>
          <a:xfrm>
            <a:off x="3917283" y="2564904"/>
            <a:ext cx="1446805" cy="504056"/>
          </a:xfrm>
          <a:prstGeom prst="left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9" name="左箭头标注 8"/>
          <p:cNvSpPr/>
          <p:nvPr/>
        </p:nvSpPr>
        <p:spPr>
          <a:xfrm>
            <a:off x="3917283" y="3212976"/>
            <a:ext cx="1446805" cy="504056"/>
          </a:xfrm>
          <a:prstGeom prst="left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2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index.html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988840"/>
            <a:ext cx="8709383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27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app.js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043113"/>
            <a:ext cx="8582445" cy="3114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7" y="5949936"/>
            <a:ext cx="3291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app – </a:t>
            </a:r>
            <a:r>
              <a:rPr lang="en-US" altLang="zh-CN" dirty="0" err="1" smtClean="0"/>
              <a:t>mvc</a:t>
            </a:r>
            <a:r>
              <a:rPr lang="en-US" altLang="zh-CN" dirty="0" smtClean="0"/>
              <a:t> (model, control, view)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 </a:t>
            </a:r>
            <a:r>
              <a:rPr lang="en-US" altLang="zh-CN" dirty="0" smtClean="0"/>
              <a:t>path/to/web/root/</a:t>
            </a:r>
            <a:r>
              <a:rPr lang="en-US" altLang="zh-CN" dirty="0" err="1" smtClean="0"/>
              <a:t>helloext</a:t>
            </a:r>
            <a:endParaRPr lang="en-US" altLang="zh-CN" dirty="0" smtClean="0"/>
          </a:p>
          <a:p>
            <a:r>
              <a:rPr lang="en-US" altLang="zh-CN" dirty="0" err="1"/>
              <a:t>sencha</a:t>
            </a:r>
            <a:r>
              <a:rPr lang="en-US" altLang="zh-CN" dirty="0"/>
              <a:t> create </a:t>
            </a:r>
            <a:r>
              <a:rPr lang="en-US" altLang="zh-CN" dirty="0" err="1"/>
              <a:t>jsb</a:t>
            </a:r>
            <a:r>
              <a:rPr lang="en-US" altLang="zh-CN" dirty="0"/>
              <a:t> -a index.html -p </a:t>
            </a:r>
            <a:r>
              <a:rPr lang="en-US" altLang="zh-CN" dirty="0" smtClean="0"/>
              <a:t>app.jsb3</a:t>
            </a:r>
          </a:p>
          <a:p>
            <a:r>
              <a:rPr lang="en-US" altLang="zh-CN" dirty="0" err="1"/>
              <a:t>sencha</a:t>
            </a:r>
            <a:r>
              <a:rPr lang="en-US" altLang="zh-CN" dirty="0"/>
              <a:t> build -p app.jsb3 -d .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6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index-production.html</a:t>
            </a:r>
            <a:endParaRPr lang="zh-CN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870211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5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http://www.sencha.com/forum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q.weibo.com/107540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 JS Help</a:t>
            </a:r>
            <a:endParaRPr lang="zh-CN" altLang="en-US" dirty="0"/>
          </a:p>
        </p:txBody>
      </p:sp>
      <p:pic>
        <p:nvPicPr>
          <p:cNvPr id="15368" name="Picture 8" descr="Help And Support Icon 256px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11" y="429309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33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953720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源代码：</a:t>
            </a:r>
            <a:r>
              <a:rPr lang="en-US" altLang="zh-CN" dirty="0">
                <a:hlinkClick r:id="rId2"/>
              </a:rPr>
              <a:t>https://github.com/zengsn/html5-extjs4</a:t>
            </a:r>
            <a:endParaRPr lang="en-US" altLang="zh-CN" dirty="0" smtClean="0"/>
          </a:p>
          <a:p>
            <a:r>
              <a:rPr lang="en-US" altLang="zh-CN" dirty="0" smtClean="0"/>
              <a:t>Learn </a:t>
            </a:r>
            <a:r>
              <a:rPr lang="en-US" altLang="zh-CN" dirty="0"/>
              <a:t>Ext 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，</a:t>
            </a:r>
            <a:r>
              <a:rPr lang="en-US" altLang="zh-CN" dirty="0">
                <a:hlinkClick r:id="rId3"/>
              </a:rPr>
              <a:t>http://www.sencha.com/learn/extjs/?4x</a:t>
            </a:r>
            <a:endParaRPr lang="en-US" altLang="zh-CN" dirty="0"/>
          </a:p>
          <a:p>
            <a:r>
              <a:rPr lang="en-US" altLang="zh-CN" dirty="0" smtClean="0"/>
              <a:t>Getting Started with Ext JS 4.0</a:t>
            </a:r>
            <a:r>
              <a:rPr lang="zh-CN" altLang="en-US" dirty="0" smtClean="0"/>
              <a:t>，</a:t>
            </a:r>
            <a:r>
              <a:rPr lang="en-US" altLang="zh-CN" dirty="0">
                <a:hlinkClick r:id="rId4"/>
              </a:rPr>
              <a:t>http://dev.sencha.com/deploy/ext-4.0.2a/docs/index.html#/</a:t>
            </a:r>
            <a:r>
              <a:rPr lang="en-US" altLang="zh-CN" dirty="0" smtClean="0">
                <a:hlinkClick r:id="rId4"/>
              </a:rPr>
              <a:t>guide/getting_started</a:t>
            </a:r>
            <a:endParaRPr lang="en-US" altLang="zh-CN" dirty="0" smtClean="0"/>
          </a:p>
          <a:p>
            <a:r>
              <a:rPr lang="en-US" altLang="zh-CN" dirty="0" smtClean="0"/>
              <a:t>MVC </a:t>
            </a:r>
            <a:r>
              <a:rPr lang="en-US" altLang="zh-CN" dirty="0"/>
              <a:t>Application </a:t>
            </a:r>
            <a:r>
              <a:rPr lang="en-US" altLang="zh-CN" dirty="0" smtClean="0"/>
              <a:t>Architecture</a:t>
            </a:r>
            <a:r>
              <a:rPr lang="zh-CN" altLang="en-US" dirty="0" smtClean="0"/>
              <a:t>，</a:t>
            </a:r>
            <a:r>
              <a:rPr lang="en-US" altLang="zh-CN" dirty="0">
                <a:hlinkClick r:id="rId5"/>
              </a:rPr>
              <a:t>http://dev.sencha.com/deploy/ext-4.0.2a/docs/index.html#/</a:t>
            </a:r>
            <a:r>
              <a:rPr lang="en-US" altLang="zh-CN" dirty="0" smtClean="0">
                <a:hlinkClick r:id="rId5"/>
              </a:rPr>
              <a:t>guide/application_architecture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85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Ext JS 4 Class System</a:t>
            </a:r>
            <a:r>
              <a:rPr lang="zh-CN" altLang="en-US" dirty="0"/>
              <a:t>，</a:t>
            </a:r>
            <a:r>
              <a:rPr lang="en-US" altLang="zh-CN" dirty="0">
                <a:hlinkClick r:id="rId2"/>
              </a:rPr>
              <a:t>http://dev.sencha.com/deploy/ext-4.0.2a/docs/index.html#/guide/class_system</a:t>
            </a:r>
            <a:endParaRPr lang="en-US" altLang="zh-CN" dirty="0"/>
          </a:p>
          <a:p>
            <a:r>
              <a:rPr lang="en-US" altLang="zh-CN" dirty="0" err="1" smtClean="0"/>
              <a:t>Manual:Intro:Event</a:t>
            </a:r>
            <a:r>
              <a:rPr lang="en-US" altLang="zh-CN" dirty="0" smtClean="0"/>
              <a:t> </a:t>
            </a:r>
            <a:r>
              <a:rPr lang="en-US" altLang="zh-CN" dirty="0"/>
              <a:t>Handling</a:t>
            </a:r>
            <a:r>
              <a:rPr lang="zh-CN" altLang="en-US" dirty="0"/>
              <a:t>，</a:t>
            </a:r>
            <a:r>
              <a:rPr lang="en-US" altLang="zh-CN" dirty="0">
                <a:hlinkClick r:id="rId3"/>
              </a:rPr>
              <a:t>http://www.sencha.com/learn/legacy/Manual:Intro:Event_Handling</a:t>
            </a:r>
            <a:endParaRPr lang="en-US" altLang="zh-CN" dirty="0"/>
          </a:p>
          <a:p>
            <a:r>
              <a:rPr lang="en-US" altLang="zh-CN" dirty="0" smtClean="0"/>
              <a:t>Events Explained, Saki, </a:t>
            </a:r>
            <a:r>
              <a:rPr lang="en-US" altLang="zh-CN" dirty="0">
                <a:hlinkClick r:id="rId4"/>
              </a:rPr>
              <a:t>http://blog.extjs.eu/know-how/events-explained/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165608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HTML5 Canvas 2D </a:t>
            </a:r>
            <a:r>
              <a:rPr lang="en-US" altLang="zh-CN" dirty="0" smtClean="0"/>
              <a:t>Drawing</a:t>
            </a:r>
            <a:endParaRPr lang="en-US" altLang="zh-CN" dirty="0" smtClean="0"/>
          </a:p>
          <a:p>
            <a:r>
              <a:rPr lang="zh-CN" altLang="en-US" dirty="0" smtClean="0"/>
              <a:t>实践：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Canvas Drawing with Ext JS Event Handling</a:t>
            </a:r>
            <a:br>
              <a:rPr lang="en-US" altLang="zh-CN" dirty="0" smtClean="0"/>
            </a:br>
            <a:r>
              <a:rPr lang="zh-CN" altLang="en-US" dirty="0" smtClean="0"/>
              <a:t>利用 </a:t>
            </a:r>
            <a:r>
              <a:rPr lang="en-US" altLang="zh-CN" dirty="0" smtClean="0"/>
              <a:t>Ext JS </a:t>
            </a:r>
            <a:r>
              <a:rPr lang="zh-CN" altLang="en-US" dirty="0" smtClean="0"/>
              <a:t>事件处理特性控制 </a:t>
            </a:r>
            <a:r>
              <a:rPr lang="en-US" altLang="zh-CN" dirty="0" smtClean="0"/>
              <a:t>Canvas </a:t>
            </a:r>
            <a:r>
              <a:rPr lang="zh-CN" altLang="en-US" dirty="0" smtClean="0"/>
              <a:t>绘图</a:t>
            </a:r>
            <a:endParaRPr lang="en-US" altLang="zh-CN" dirty="0" smtClean="0"/>
          </a:p>
          <a:p>
            <a:r>
              <a:rPr lang="zh-CN" altLang="en-US" dirty="0" smtClean="0"/>
              <a:t>了解：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Ext JS MVC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涉及内容</a:t>
            </a:r>
            <a:endParaRPr lang="zh-CN" altLang="en-US" dirty="0"/>
          </a:p>
        </p:txBody>
      </p:sp>
      <p:pic>
        <p:nvPicPr>
          <p:cNvPr id="4" name="Picture 2" descr="Communication Icon 256px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33244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85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为什么不用纯 </a:t>
            </a:r>
            <a:r>
              <a:rPr lang="en-US" altLang="zh-CN" dirty="0"/>
              <a:t>JavaScript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 smtClean="0"/>
              <a:t>为什么要使用 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为什么要使用 </a:t>
            </a:r>
            <a:r>
              <a:rPr lang="en-US" altLang="zh-CN" dirty="0" smtClean="0"/>
              <a:t>Ext JS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为什么不用 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不涉及内容</a:t>
            </a:r>
            <a:endParaRPr lang="zh-CN" altLang="en-US" dirty="0"/>
          </a:p>
        </p:txBody>
      </p:sp>
      <p:pic>
        <p:nvPicPr>
          <p:cNvPr id="1028" name="Picture 4" descr="Alarm-clock Icon 256x256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4908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38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能看懂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语法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 smtClean="0"/>
              <a:t>能看懂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语法；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听众要求</a:t>
            </a:r>
            <a:endParaRPr lang="zh-CN" altLang="en-US" dirty="0"/>
          </a:p>
        </p:txBody>
      </p:sp>
      <p:pic>
        <p:nvPicPr>
          <p:cNvPr id="3074" name="Picture 2" descr="Smiley Icon 256px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07707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4" y="4797152"/>
            <a:ext cx="2954655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3600" dirty="0" smtClean="0"/>
              <a:t>轻松一小时！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3430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推荐一本书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938" y="1827361"/>
            <a:ext cx="3752124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8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图形</a:t>
            </a:r>
            <a:endParaRPr lang="en-US" altLang="zh-CN" dirty="0" smtClean="0"/>
          </a:p>
          <a:p>
            <a:r>
              <a:rPr lang="zh-CN" altLang="en-US" dirty="0" smtClean="0"/>
              <a:t>线条（直线，曲线）</a:t>
            </a:r>
            <a:endParaRPr lang="en-US" altLang="zh-CN" dirty="0" smtClean="0"/>
          </a:p>
          <a:p>
            <a:r>
              <a:rPr lang="zh-CN" altLang="en-US" dirty="0" smtClean="0"/>
              <a:t>文字</a:t>
            </a:r>
            <a:endParaRPr lang="en-US" altLang="zh-CN" dirty="0" smtClean="0"/>
          </a:p>
          <a:p>
            <a:r>
              <a:rPr lang="zh-CN" altLang="en-US" dirty="0" smtClean="0"/>
              <a:t>特效（变形，组合，阴影，灰度）</a:t>
            </a:r>
            <a:endParaRPr lang="en-US" altLang="zh-CN" dirty="0" smtClean="0"/>
          </a:p>
          <a:p>
            <a:r>
              <a:rPr lang="zh-CN" altLang="en-US" dirty="0" smtClean="0"/>
              <a:t>像素处理</a:t>
            </a:r>
            <a:endParaRPr lang="en-US" altLang="zh-CN" dirty="0" smtClean="0"/>
          </a:p>
          <a:p>
            <a:r>
              <a:rPr lang="zh-CN" altLang="en-US" dirty="0"/>
              <a:t>动画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 Canvas 2D </a:t>
            </a:r>
            <a:r>
              <a:rPr lang="zh-CN" altLang="en-US" dirty="0" smtClean="0"/>
              <a:t>绘图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653136"/>
            <a:ext cx="195072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例子用到的绘图方法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09"/>
            <a:ext cx="47815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855" y="3342084"/>
            <a:ext cx="49244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754" y="5285184"/>
            <a:ext cx="52387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71500" y="4025602"/>
            <a:ext cx="1800200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rgbClr val="0070C0"/>
                </a:solidFill>
              </a:rPr>
              <a:t>fillStyle</a:t>
            </a:r>
            <a:r>
              <a:rPr lang="en-US" altLang="zh-CN" sz="2400" dirty="0" smtClean="0">
                <a:solidFill>
                  <a:srgbClr val="0070C0"/>
                </a:solidFill>
              </a:rPr>
              <a:t>()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156176" y="1988840"/>
            <a:ext cx="1800200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rgbClr val="0070C0"/>
                </a:solidFill>
              </a:rPr>
              <a:t>fillRect</a:t>
            </a:r>
            <a:r>
              <a:rPr lang="en-US" altLang="zh-CN" sz="2400" dirty="0" smtClean="0">
                <a:solidFill>
                  <a:srgbClr val="0070C0"/>
                </a:solidFill>
              </a:rPr>
              <a:t>()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272300" y="4025602"/>
            <a:ext cx="1800200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rgbClr val="0070C0"/>
                </a:solidFill>
              </a:rPr>
              <a:t>strokeRect</a:t>
            </a:r>
            <a:r>
              <a:rPr lang="en-US" altLang="zh-CN" sz="2400" dirty="0" smtClean="0">
                <a:solidFill>
                  <a:srgbClr val="0070C0"/>
                </a:solidFill>
              </a:rPr>
              <a:t>()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51620" y="5797252"/>
            <a:ext cx="1800200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rgbClr val="0070C0"/>
                </a:solidFill>
              </a:rPr>
              <a:t>clearRect</a:t>
            </a:r>
            <a:r>
              <a:rPr lang="en-US" altLang="zh-CN" sz="2400" dirty="0" smtClean="0">
                <a:solidFill>
                  <a:srgbClr val="0070C0"/>
                </a:solidFill>
              </a:rPr>
              <a:t>()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4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奇秀山川">
  <a:themeElements>
    <a:clrScheme name="奇秀山川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奇秀山川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奇秀山川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奇秀山川主题</Template>
  <TotalTime>427</TotalTime>
  <Words>528</Words>
  <Application>Microsoft Office PowerPoint</Application>
  <PresentationFormat>全屏显示(4:3)</PresentationFormat>
  <Paragraphs>122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奇秀山川</vt:lpstr>
      <vt:lpstr>Practical Canvas Dev with ExtJS 4 使用 Ext JS 4 进行 Canvas 开发</vt:lpstr>
      <vt:lpstr>个人简介</vt:lpstr>
      <vt:lpstr>我参与翻译的书籍</vt:lpstr>
      <vt:lpstr>涉及内容</vt:lpstr>
      <vt:lpstr>不涉及内容</vt:lpstr>
      <vt:lpstr>听众要求</vt:lpstr>
      <vt:lpstr>推荐一本书</vt:lpstr>
      <vt:lpstr>HTML5 Canvas 2D 绘图</vt:lpstr>
      <vt:lpstr>例子用到的绘图方法</vt:lpstr>
      <vt:lpstr>给 Canvas 插上 Event 的翅膀</vt:lpstr>
      <vt:lpstr>Why ?</vt:lpstr>
      <vt:lpstr>How ?</vt:lpstr>
      <vt:lpstr>Learn</vt:lpstr>
      <vt:lpstr>Ext JS 事件处理</vt:lpstr>
      <vt:lpstr>基本事件处理</vt:lpstr>
      <vt:lpstr>Ext.core.Element</vt:lpstr>
      <vt:lpstr>事件处理函数范围 Scope</vt:lpstr>
      <vt:lpstr>传递参数</vt:lpstr>
      <vt:lpstr>Ext.EventObject</vt:lpstr>
      <vt:lpstr>事件选项 Options</vt:lpstr>
      <vt:lpstr>自定义参数</vt:lpstr>
      <vt:lpstr>Ext.util.Observable</vt:lpstr>
      <vt:lpstr>Ext.util.Observable</vt:lpstr>
      <vt:lpstr>Ext.util.Observable</vt:lpstr>
      <vt:lpstr>Do</vt:lpstr>
      <vt:lpstr>架构 Architecture</vt:lpstr>
      <vt:lpstr>用 Ext JS 捕捉 DOM 事件</vt:lpstr>
      <vt:lpstr>实现图形事件接口</vt:lpstr>
      <vt:lpstr>Ext JS MVC 架构</vt:lpstr>
      <vt:lpstr>文件夹结构</vt:lpstr>
      <vt:lpstr>index.html</vt:lpstr>
      <vt:lpstr>app.js</vt:lpstr>
      <vt:lpstr>部署</vt:lpstr>
      <vt:lpstr>index-production.html</vt:lpstr>
      <vt:lpstr>Ext JS Help</vt:lpstr>
      <vt:lpstr>参考资料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Canvas Dev with ExtJS 4</dc:title>
  <dc:creator>zsn</dc:creator>
  <cp:lastModifiedBy>zsn</cp:lastModifiedBy>
  <cp:revision>122</cp:revision>
  <dcterms:created xsi:type="dcterms:W3CDTF">2011-08-14T02:34:13Z</dcterms:created>
  <dcterms:modified xsi:type="dcterms:W3CDTF">2011-08-19T13:38:59Z</dcterms:modified>
</cp:coreProperties>
</file>