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WyHWzpSpo5Yg8jpp60L+n/9hC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IoT CoE| IBM Academic Initiative | Infosys Campus Connect | Natural Group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1847315"/>
            <a:ext cx="1123410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Presentation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INFOTRIX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modi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21ESKIT093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the completion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Industrial Training Seminar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2022-23</a:t>
            </a:r>
            <a:endParaRPr sz="1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21" name="Google Shape;221;p10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2624521" y="1029105"/>
            <a:ext cx="59741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Role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"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98" y="1552325"/>
            <a:ext cx="11941393" cy="474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2851295" y="1008552"/>
            <a:ext cx="59741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role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77992"/>
            <a:ext cx="12191999" cy="4645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2709055" y="1340521"/>
            <a:ext cx="597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role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1760" y="1777992"/>
            <a:ext cx="12303760" cy="4645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2710881" y="1040700"/>
            <a:ext cx="597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role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498201"/>
            <a:ext cx="12192001" cy="492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4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" y="6479169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>
            <a:off x="8477794" y="76441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2942746" y="2705725"/>
            <a:ext cx="630650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8800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83244" y="2095771"/>
            <a:ext cx="1186175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Abstract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is important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Projects/Websites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94314" y="2461764"/>
            <a:ext cx="996835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Infotrix basically deals with the area of  latest news or knowledge . As the name suggest Infotrix is just similar to an information of matrix of  news. Where we have included the topic search by mostly on Google.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3048000" y="1369915"/>
            <a:ext cx="5048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of the project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157409" y="4975354"/>
            <a:ext cx="101430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this project the user will be able to look on  trend change with on the go collecting useful information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57199" y="1878563"/>
            <a:ext cx="1127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Infotrix  is related or similar to a  news site.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105150" y="1315203"/>
            <a:ext cx="5048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-3139209" y="2508464"/>
            <a:ext cx="1453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8" marL="39433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Infotrix cover the following fields: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876300" y="3183254"/>
            <a:ext cx="76657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1) Sports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2) Technology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3) Politics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4) Business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5) Devotion(information)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6) Master(music info)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                                        7) Genius(scientist info)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84183" y="37854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3319948" y="1386733"/>
            <a:ext cx="5048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1244178" y="2194498"/>
            <a:ext cx="9700846" cy="3940968"/>
            <a:chOff x="1051232" y="2865"/>
            <a:chExt cx="9700846" cy="3940968"/>
          </a:xfrm>
        </p:grpSpPr>
        <p:sp>
          <p:nvSpPr>
            <p:cNvPr id="146" name="Google Shape;146;p5"/>
            <p:cNvSpPr/>
            <p:nvPr/>
          </p:nvSpPr>
          <p:spPr>
            <a:xfrm>
              <a:off x="1051232" y="2865"/>
              <a:ext cx="3031514" cy="181890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1051232" y="286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Easy to use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385898" y="2865"/>
              <a:ext cx="3031514" cy="1818908"/>
            </a:xfrm>
            <a:prstGeom prst="rect">
              <a:avLst/>
            </a:prstGeom>
            <a:solidFill>
              <a:srgbClr val="DB784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385898" y="286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Attractive</a:t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720564" y="2865"/>
              <a:ext cx="3031514" cy="1818908"/>
            </a:xfrm>
            <a:prstGeom prst="rect">
              <a:avLst/>
            </a:prstGeom>
            <a:solidFill>
              <a:srgbClr val="CB7C6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7720564" y="286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One for all</a:t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232" y="2124925"/>
              <a:ext cx="3031514" cy="1818908"/>
            </a:xfrm>
            <a:prstGeom prst="rect">
              <a:avLst/>
            </a:prstGeom>
            <a:solidFill>
              <a:srgbClr val="BC85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051232" y="212492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Wide range of topics</a:t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85898" y="2124925"/>
              <a:ext cx="3031514" cy="1818908"/>
            </a:xfrm>
            <a:prstGeom prst="rect">
              <a:avLst/>
            </a:prstGeom>
            <a:solidFill>
              <a:srgbClr val="AF939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385898" y="212492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friendly</a:t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720564" y="2124925"/>
              <a:ext cx="3031514" cy="1818908"/>
            </a:xfrm>
            <a:prstGeom prst="rect">
              <a:avLst/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7720564" y="2124925"/>
              <a:ext cx="3031514" cy="1818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Responsiveness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1384183" y="37854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550466" y="1521988"/>
            <a:ext cx="50482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is Important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43811" y="2308980"/>
            <a:ext cx="105529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is a very important part of any product as it plays a major role to upgrade it according to the user demand.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643809" y="3700808"/>
            <a:ext cx="545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table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140" y="3067671"/>
            <a:ext cx="5740117" cy="322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2867117" y="1531874"/>
            <a:ext cx="597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Projects/Websites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457199" y="2485981"/>
            <a:ext cx="11277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websites deals with the same concept like THE HINDU, NBC NEWS, THE ECONOMIC TIMES and many more.</a:t>
            </a:r>
            <a:endParaRPr/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INFOTRIX give advantage above all of them by providing a common platform for all the topic of interest including technology, sports, stock market and all.</a:t>
            </a:r>
            <a:endParaRPr/>
          </a:p>
          <a:p>
            <a:pPr indent="-158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2624521" y="1536876"/>
            <a:ext cx="597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457199" y="2270477"/>
            <a:ext cx="112776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development of this website many different platform and programming languages used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Programming languages and Technology used: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Software used: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XAMPP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drive(image source)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-1" y="406823"/>
            <a:ext cx="192947" cy="776025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496" y="406823"/>
            <a:ext cx="73291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1384183" y="406823"/>
            <a:ext cx="72145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Swami Keshvanand Institute of Technology,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&amp; Gramothan, Jaipur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-1" y="6451177"/>
            <a:ext cx="12192001" cy="406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360727" y="6491317"/>
            <a:ext cx="11635530" cy="338554"/>
          </a:xfrm>
          <a:prstGeom prst="rect">
            <a:avLst/>
          </a:prstGeom>
          <a:solidFill>
            <a:srgbClr val="B3190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Springer CCIS | IBM Academic Initiative | Infosys Campus Connect | Natural Group 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8477794" y="123094"/>
            <a:ext cx="3714206" cy="90601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2624521" y="1003009"/>
            <a:ext cx="597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Screenshots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8598716" y="406823"/>
            <a:ext cx="346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website&#10;&#10;Description automatically generated"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09" y="1526229"/>
            <a:ext cx="11933382" cy="487478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2021-12-22T10:52:23Z</dcterms:created>
  <dc:creator>sudarshan saxena</dc:creator>
</cp:coreProperties>
</file>