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22/06/2022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22/06/2022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ramnagireddy1"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mahafuzur-rahaman-69a378216/"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622928080"/>
              </p:ext>
            </p:extLst>
          </p:nvPr>
        </p:nvGraphicFramePr>
        <p:xfrm>
          <a:off x="9229725" y="1214756"/>
          <a:ext cx="2962275" cy="512047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27099">
                <a:tc>
                  <a:txBody>
                    <a:bodyPr/>
                    <a:lstStyle/>
                    <a:p>
                      <a:r>
                        <a:rPr kumimoji="0" lang="en-US" altLang="en-US" sz="800" b="0" u="none" strike="noStrike" kern="1200" cap="none" spc="0" normalizeH="0" baseline="0" noProof="0" dirty="0">
                          <a:ln>
                            <a:noFill/>
                          </a:ln>
                          <a:effectLst/>
                          <a:uLnTx/>
                          <a:uFillTx/>
                        </a:rPr>
                        <a:t>Java </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a:t>
                      </a:r>
                    </a:p>
                  </a:txBody>
                  <a:tcPr/>
                </a:tc>
                <a:extLst>
                  <a:ext uri="{0D108BD9-81ED-4DB2-BD59-A6C34878D82A}">
                    <a16:rowId xmlns:a16="http://schemas.microsoft.com/office/drawing/2014/main" val="10000"/>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C#Basics,OOPS,Generics,Collections,</a:t>
                      </a:r>
                    </a:p>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Array,Loops,LINQ</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22145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3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2"/>
                  </a:ext>
                </a:extLst>
              </a:tr>
              <a:tr h="34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 Peer learning</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Intermediate</a:t>
                      </a:r>
                    </a:p>
                  </a:txBody>
                  <a:tcPr/>
                </a:tc>
                <a:extLst>
                  <a:ext uri="{0D108BD9-81ED-4DB2-BD59-A6C34878D82A}">
                    <a16:rowId xmlns:a16="http://schemas.microsoft.com/office/drawing/2014/main" val="10004"/>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5746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883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59185" y="2912634"/>
            <a:ext cx="4008437" cy="2185987"/>
          </a:xfrm>
        </p:spPr>
        <p:txBody>
          <a:bodyPr/>
          <a:lstStyle/>
          <a:p>
            <a:pPr eaLnBrk="1" hangingPunct="1">
              <a:lnSpc>
                <a:spcPct val="114000"/>
              </a:lnSpc>
            </a:pPr>
            <a:endParaRPr lang="en-IN" altLang="en-US" dirty="0"/>
          </a:p>
          <a:p>
            <a:pPr eaLnBrk="1" hangingPunct="1">
              <a:lnSpc>
                <a:spcPct val="114000"/>
              </a:lnSpc>
            </a:pPr>
            <a:r>
              <a:rPr lang="en-US" altLang="nl-NL" b="1" dirty="0"/>
              <a:t>Created a Online Shopping Cart Application With MySQL</a:t>
            </a:r>
          </a:p>
          <a:p>
            <a:pPr eaLnBrk="1" hangingPunct="1">
              <a:lnSpc>
                <a:spcPct val="114000"/>
              </a:lnSpc>
            </a:pPr>
            <a:r>
              <a:rPr lang="en-US" altLang="nl-NL" b="1" dirty="0"/>
              <a:t>Backend and WebAPI Core as middleware and Angular</a:t>
            </a:r>
          </a:p>
          <a:p>
            <a:pPr eaLnBrk="1" hangingPunct="1">
              <a:lnSpc>
                <a:spcPct val="114000"/>
              </a:lnSpc>
            </a:pPr>
            <a:r>
              <a:rPr lang="en-US" altLang="nl-NL" b="1" dirty="0"/>
              <a:t> as frontend Used HTML, CSS and TypeScript for the</a:t>
            </a:r>
          </a:p>
          <a:p>
            <a:pPr eaLnBrk="1" hangingPunct="1">
              <a:lnSpc>
                <a:spcPct val="114000"/>
              </a:lnSpc>
            </a:pPr>
            <a:r>
              <a:rPr lang="en-US" altLang="nl-NL" b="1" dirty="0"/>
              <a:t> deigning.</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7173" name="Text Placeholder 24"/>
          <p:cNvSpPr>
            <a:spLocks noGrp="1"/>
          </p:cNvSpPr>
          <p:nvPr>
            <p:ph type="body" sz="quarter" idx="47"/>
          </p:nvPr>
        </p:nvSpPr>
        <p:spPr>
          <a:xfrm>
            <a:off x="3299244" y="1522087"/>
            <a:ext cx="2436076" cy="339971"/>
          </a:xfrm>
        </p:spPr>
        <p:txBody>
          <a:bodyPr/>
          <a:lstStyle/>
          <a:p>
            <a:pPr eaLnBrk="1" hangingPunct="1"/>
            <a:r>
              <a:rPr lang="en-US" altLang="nl-NL" dirty="0">
                <a:solidFill>
                  <a:schemeClr val="accent2">
                    <a:lumMod val="60000"/>
                    <a:lumOff val="40000"/>
                  </a:schemeClr>
                </a:solidFill>
              </a:rPr>
              <a:t>NAGIREDDY.JANAKIRAM@capgemini.com</a:t>
            </a:r>
            <a:r>
              <a:rPr lang="nl-NL" altLang="nl-NL" dirty="0"/>
              <a:t> </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 training on dotNet</a:t>
            </a:r>
          </a:p>
          <a:p>
            <a:r>
              <a:rPr lang="en-US" sz="1100" b="1" dirty="0"/>
              <a:t>. Git and GitHub </a:t>
            </a:r>
            <a:endParaRPr lang="en-US" b="1" dirty="0"/>
          </a:p>
          <a:p>
            <a:pPr marL="171450" indent="-171450">
              <a:buFont typeface="Arial" panose="020B0604020202020204" pitchFamily="34" charset="0"/>
              <a:buChar char="•"/>
            </a:pPr>
            <a:r>
              <a:rPr lang="en-US" b="1" dirty="0"/>
              <a:t>SQL and RDBMS</a:t>
            </a:r>
          </a:p>
          <a:p>
            <a:pPr marL="171450" indent="-171450">
              <a:buFont typeface="Arial" panose="020B0604020202020204" pitchFamily="34" charset="0"/>
              <a:buChar char="•"/>
            </a:pPr>
            <a:r>
              <a:rPr lang="en-US" b="1" dirty="0"/>
              <a:t>C# Intermediate</a:t>
            </a:r>
          </a:p>
          <a:p>
            <a:pPr marL="171450" indent="-171450">
              <a:buFont typeface="Arial" panose="020B0604020202020204" pitchFamily="34" charset="0"/>
              <a:buChar char="•"/>
            </a:pPr>
            <a:r>
              <a:rPr lang="en-US" b="1" dirty="0"/>
              <a:t>ADO.net, Entity framework, LINQ.</a:t>
            </a:r>
          </a:p>
          <a:p>
            <a:pPr marL="171450" indent="-171450">
              <a:buFont typeface="Arial" panose="020B0604020202020204" pitchFamily="34" charset="0"/>
              <a:buChar char="•"/>
            </a:pPr>
            <a:r>
              <a:rPr lang="en-US" b="1" dirty="0"/>
              <a:t>ASP dotNet Core Web App(MVC)</a:t>
            </a:r>
          </a:p>
          <a:p>
            <a:pPr marL="171450" indent="-171450">
              <a:buFont typeface="Arial" panose="020B0604020202020204" pitchFamily="34" charset="0"/>
              <a:buChar char="•"/>
            </a:pPr>
            <a:r>
              <a:rPr lang="en-US" b="1" dirty="0"/>
              <a:t>Asp dotNet Core Web API</a:t>
            </a:r>
          </a:p>
          <a:p>
            <a:pPr marL="171450" indent="-171450">
              <a:buFont typeface="Arial" panose="020B0604020202020204" pitchFamily="34" charset="0"/>
              <a:buChar char="•"/>
            </a:pPr>
            <a:r>
              <a:rPr lang="en-US" b="1" dirty="0"/>
              <a:t>HTML, CSS , JavaScript , Typescript</a:t>
            </a:r>
          </a:p>
          <a:p>
            <a:pPr marL="171450" indent="-171450">
              <a:buFont typeface="Arial" panose="020B0604020202020204" pitchFamily="34" charset="0"/>
              <a:buChar char="•"/>
            </a:pPr>
            <a:r>
              <a:rPr lang="en-US" b="1" dirty="0"/>
              <a:t>Angular</a:t>
            </a:r>
          </a:p>
          <a:p>
            <a:pPr marL="171450" indent="-171450">
              <a:buFont typeface="Arial" panose="020B0604020202020204" pitchFamily="34" charset="0"/>
              <a:buChar char="•"/>
            </a:pPr>
            <a:r>
              <a:rPr lang="en-US" b="1" dirty="0"/>
              <a:t>Ongoing training on Azure</a:t>
            </a:r>
          </a:p>
          <a:p>
            <a:endParaRPr lang="en-US" b="1" dirty="0"/>
          </a:p>
          <a:p>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Nagireddy Janaki Ram </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31577" y="6262012"/>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3"/>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l="899" r="899"/>
          <a:stretch/>
        </p:blipFill>
        <p:spPr>
          <a:xfrm>
            <a:off x="383259" y="287492"/>
            <a:ext cx="1734208" cy="1735628"/>
          </a:xfrm>
        </p:spPr>
      </p:pic>
      <p:pic>
        <p:nvPicPr>
          <p:cNvPr id="7" name="Picture 6">
            <a:extLst>
              <a:ext uri="{FF2B5EF4-FFF2-40B4-BE49-F238E27FC236}">
                <a16:creationId xmlns:a16="http://schemas.microsoft.com/office/drawing/2014/main" id="{D448BCF9-66C0-0FE6-D757-61462638A7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080" y="275201"/>
            <a:ext cx="1734208" cy="17479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 Placeholder 8">
            <a:extLst>
              <a:ext uri="{FF2B5EF4-FFF2-40B4-BE49-F238E27FC236}">
                <a16:creationId xmlns:a16="http://schemas.microsoft.com/office/drawing/2014/main" id="{3EFBADE3-FD8A-D92B-8150-4482FC00F09F}"/>
              </a:ext>
            </a:extLst>
          </p:cNvPr>
          <p:cNvSpPr>
            <a:spLocks noGrp="1"/>
          </p:cNvSpPr>
          <p:nvPr>
            <p:ph type="body" sz="quarter" idx="48"/>
          </p:nvPr>
        </p:nvSpPr>
        <p:spPr>
          <a:xfrm>
            <a:off x="3306316" y="1845308"/>
            <a:ext cx="2373312" cy="330250"/>
          </a:xfrm>
        </p:spPr>
        <p:txBody>
          <a:bodyPr/>
          <a:lstStyle/>
          <a:p>
            <a:r>
              <a:rPr lang="en-IN" dirty="0"/>
              <a:t>9849596097</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456</TotalTime>
  <Words>188</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nagireddy janakiram</cp:lastModifiedBy>
  <cp:revision>122</cp:revision>
  <dcterms:created xsi:type="dcterms:W3CDTF">2020-09-22T06:24:00Z</dcterms:created>
  <dcterms:modified xsi:type="dcterms:W3CDTF">2022-06-22T14:23:27Z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