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OB5fZtN0yPwplqtQA+N/Buwap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8cbe09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8cbe09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8cbe09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8cbe09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8cbe09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8cbe09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8cbe09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8cbe09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cbe09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cbe09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8cbe09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8cbe09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8cbe090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8cbe09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d00580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d00580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d00580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d00580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d00580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d00580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8cbe09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8cbe09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8cbe09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8cbe09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8cbe09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8cbe09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9"/>
          <p:cNvCxnSpPr/>
          <p:nvPr/>
        </p:nvCxnSpPr>
        <p:spPr>
          <a:xfrm>
            <a:off x="7007735" y="372973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9"/>
          <p:cNvCxnSpPr/>
          <p:nvPr/>
        </p:nvCxnSpPr>
        <p:spPr>
          <a:xfrm>
            <a:off x="1575035" y="37297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9"/>
          <p:cNvGrpSpPr/>
          <p:nvPr/>
        </p:nvGrpSpPr>
        <p:grpSpPr>
          <a:xfrm>
            <a:off x="913218" y="404450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1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9"/>
          <p:cNvGrpSpPr/>
          <p:nvPr/>
        </p:nvGrpSpPr>
        <p:grpSpPr>
          <a:xfrm>
            <a:off x="1082076" y="437175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1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8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worldweatheronline.com/" TargetMode="External"/><Relationship Id="rId4" Type="http://schemas.openxmlformats.org/officeDocument/2006/relationships/hyperlink" Target="http://www.knoema.com/" TargetMode="External"/><Relationship Id="rId5" Type="http://schemas.openxmlformats.org/officeDocument/2006/relationships/hyperlink" Target="https://agmarknet.gov.i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ilary_Mason_(data_scientist)" TargetMode="External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br>
              <a:rPr lang="en-US"/>
            </a:br>
            <a:r>
              <a:rPr b="1" i="0" lang="en-US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</a:t>
            </a:r>
            <a:r>
              <a:rPr lang="en-US"/>
              <a:t>ET Project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3600"/>
              <a:t>Team Nbr: 22</a:t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3600"/>
              <a:t>Team Name: Hilary Mason</a:t>
            </a:r>
            <a:endParaRPr sz="3600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50" y="314361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US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Price Prediction – Horticulture –Mango – Andhra Pradesh</a:t>
            </a:r>
            <a:endParaRPr b="0" i="0" sz="16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" name="Google Shape;6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8cbe0900_0_20"/>
          <p:cNvSpPr txBox="1"/>
          <p:nvPr>
            <p:ph idx="1" type="body"/>
          </p:nvPr>
        </p:nvSpPr>
        <p:spPr>
          <a:xfrm>
            <a:off x="311700" y="804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Nutritional Value of Mango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Andhra Pradesh has emerged as 2nd largest fruit producing state in the country.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productivity of mango is 10 ton per ha in AP compared to national average of 7.2 ton per ha.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Kenya is the leading country in world with a productivity of 48.8 ton per ha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5c8cbe090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708213"/>
            <a:ext cx="59817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8cbe0900_0_33"/>
          <p:cNvSpPr txBox="1"/>
          <p:nvPr>
            <p:ph idx="1" type="body"/>
          </p:nvPr>
        </p:nvSpPr>
        <p:spPr>
          <a:xfrm>
            <a:off x="311700" y="1256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Andhra Pradesh has emerged as 2nd largest fruit producing state in the country.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productivity of mango is 10 ton per ha in AP compared to national average of 7.2 ton per ha.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Kenya is the leading country in world with a productivity of 48.8 ton per ha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5c8cbe090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418925"/>
            <a:ext cx="59817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5c8cbe0900_0_41"/>
          <p:cNvSpPr txBox="1"/>
          <p:nvPr/>
        </p:nvSpPr>
        <p:spPr>
          <a:xfrm>
            <a:off x="819900" y="663025"/>
            <a:ext cx="7504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Area wise distribution of mango in Andhra Pradesh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5c8cbe0900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292325"/>
            <a:ext cx="59817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5c8cbe0900_0_50"/>
          <p:cNvSpPr txBox="1"/>
          <p:nvPr/>
        </p:nvSpPr>
        <p:spPr>
          <a:xfrm>
            <a:off x="2098200" y="411875"/>
            <a:ext cx="4947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Production of mango in Andhra Pradesh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5c8cbe0900_0_50"/>
          <p:cNvSpPr txBox="1"/>
          <p:nvPr/>
        </p:nvSpPr>
        <p:spPr>
          <a:xfrm>
            <a:off x="0" y="4560850"/>
            <a:ext cx="65601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Source:   </a:t>
            </a:r>
            <a:r>
              <a:rPr lang="en-US" sz="1000"/>
              <a:t>Value chain analysis of mango in Chittoor district, Andhra Pradesh 2017-2018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cbe0900_0_63"/>
          <p:cNvSpPr txBox="1"/>
          <p:nvPr/>
        </p:nvSpPr>
        <p:spPr>
          <a:xfrm>
            <a:off x="-26225" y="431975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Preliminary screening of food losses in the selected food supply chain (FSC)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5c8cbe0900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775" y="863975"/>
            <a:ext cx="5254001" cy="36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5c8cbe0900_0_63"/>
          <p:cNvSpPr txBox="1"/>
          <p:nvPr/>
        </p:nvSpPr>
        <p:spPr>
          <a:xfrm>
            <a:off x="0" y="4651250"/>
            <a:ext cx="7243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Source: Value chain analysis of mango in Chittoor district, Andhra Pradesh (2017-2018)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8cbe0900_0_75"/>
          <p:cNvSpPr txBox="1"/>
          <p:nvPr/>
        </p:nvSpPr>
        <p:spPr>
          <a:xfrm>
            <a:off x="48000" y="1789375"/>
            <a:ext cx="91440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Packaging: Domestic &amp; International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Pulp Processing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Ripening Chambers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Logistic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Ripening Chambers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5c8cbe0900_0_75"/>
          <p:cNvSpPr txBox="1"/>
          <p:nvPr/>
        </p:nvSpPr>
        <p:spPr>
          <a:xfrm>
            <a:off x="642950" y="7878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d00580d4_0_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161" name="Google Shape;161;g5cd00580d4_0_12"/>
          <p:cNvSpPr txBox="1"/>
          <p:nvPr>
            <p:ph idx="1" type="body"/>
          </p:nvPr>
        </p:nvSpPr>
        <p:spPr>
          <a:xfrm>
            <a:off x="311700" y="13581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Where did the dataset come from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Different features from different resources (web)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manually created the dataset.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Weather - Humidity -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www.worldweatheronline.com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Weather - Temperatures - Statistical Abstract of Andhra Pradesh(PDF’s)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Weather - Rainfall -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www.knoema.com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Price -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https://agmarknet.gov.in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5cd00580d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About Project Group Name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and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and 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311700" y="3072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Pre-processing of Dataset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311700" y="12936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important part to get accurate results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we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know that mango is a seasonal crop. We don’t find values of price in non producing months.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 is : What to replace those empty cells with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d00580d4_0_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 of Dataset</a:t>
            </a:r>
            <a:endParaRPr/>
          </a:p>
        </p:txBody>
      </p:sp>
      <p:sp>
        <p:nvSpPr>
          <p:cNvPr id="184" name="Google Shape;184;g5cd00580d4_0_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With mean or median or 0’s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actually, this will result less accuracy.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Deleting them?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Yes, the accurate one.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Methods and model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trained our dataset on three models: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Multiple linear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SVM using RBF kernel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Neural networks using keras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Results on regression - 2016</a:t>
            </a:r>
            <a:endParaRPr/>
          </a:p>
        </p:txBody>
      </p:sp>
      <p:pic>
        <p:nvPicPr>
          <p:cNvPr descr="2016_act.png"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79" y="1409587"/>
            <a:ext cx="3796115" cy="27509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_pred.png"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8092" y="1386839"/>
            <a:ext cx="4071428" cy="279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1287780" y="4320540"/>
            <a:ext cx="1109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 actual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5760720" y="4259580"/>
            <a:ext cx="1367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 predicted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Results of regression - 2017</a:t>
            </a:r>
            <a:endParaRPr/>
          </a:p>
        </p:txBody>
      </p:sp>
      <p:pic>
        <p:nvPicPr>
          <p:cNvPr descr="2017_act.png"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56" y="1394460"/>
            <a:ext cx="3723333" cy="2577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_pred.png"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860" y="1394240"/>
            <a:ext cx="3719836" cy="248488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1676400" y="4213860"/>
            <a:ext cx="1109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actual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5989320" y="4152900"/>
            <a:ext cx="1367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predicted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Results of regression - 2018</a:t>
            </a:r>
            <a:endParaRPr/>
          </a:p>
        </p:txBody>
      </p:sp>
      <p:pic>
        <p:nvPicPr>
          <p:cNvPr descr="2018_act.png"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68" y="1493520"/>
            <a:ext cx="3643697" cy="281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8_pred.png" id="215" name="Google Shape;2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329" y="1442811"/>
            <a:ext cx="3897400" cy="2611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2118360" y="4465320"/>
            <a:ext cx="1109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 actual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6118860" y="4419600"/>
            <a:ext cx="1367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 predicted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Accuracy and loss measure using keras</a:t>
            </a:r>
            <a:endParaRPr/>
          </a:p>
        </p:txBody>
      </p:sp>
      <p:pic>
        <p:nvPicPr>
          <p:cNvPr descr="Screenshot (101).png"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97" y="1641871"/>
            <a:ext cx="3925688" cy="275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100).png" id="224" name="Google Shape;2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6740" y="1531621"/>
            <a:ext cx="4143730" cy="290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Future work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Collecting data from with Govt. of India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Extending to other crops such as Onion, Tomato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Making Output data in real-time deploying online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Present Project is connecting Dot to my upcoming Project Under Operations under Govt. Of India.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predictions obtained through Linear regression, SVM, and NN are in the trend.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achieved better accuracy with Linear regression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had compared the trend between predicted and actual using keras.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Questions we are free to answer.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Hilary Mason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258360" y="1304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American 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Founder – Fast Forward Labs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Works at Cloudera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Awards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Mason received the TechFellows Engineering Leadership award in 2012.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She was also on the Fortune 40 under 40.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Crain's New York 40 under Forty list.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Top 100 most creative people in business by Fast Company.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https://en.wikipedia.org/wiki/Hilary_Mason_(data_scientist)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ilary Mason.jpg" id="81" name="Google Shape;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2974" y="648153"/>
            <a:ext cx="3797529" cy="1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Guided by: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Sathya Veera Reddy Dendi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N.V V Ram Pandu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J.Mohana Naresh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Kolla Ravi Teja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K.Sai Vamsi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Padmanabha Suvvala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Team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Problem statement</a:t>
            </a:r>
            <a:endParaRPr b="1" i="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42180" y="1242060"/>
            <a:ext cx="8520600" cy="3649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Predicting the price of Horticulture in Andhra Pradesh to increase farmer income.(Doubling of Farmer Income – In par with Govt. of India)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Example – Mango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Why mango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Rural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Urban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Majority – in Rural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Rural Income: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Land capital gain: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Migration to Urban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➢"/>
            </a:pPr>
            <a:r>
              <a:rPr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Rural population – 58%, Farmers, Labour, &amp; Allied service providers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8cbe0900_0_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1951, India had 98 million people working on farming.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2014, we have 262 million people working in the farms.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That is an </a:t>
            </a: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*increase*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near 3 times since independence.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But, Can we produce lands?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8cbe0900_0_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country of Farming But, we are No-where in exports of Nuts &amp; Dry Fruits, Millets (Dr. Khadar Vali)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can we increase Farmers income, may double?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Govt. of India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How?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8cbe0900_0_14"/>
          <p:cNvSpPr txBox="1"/>
          <p:nvPr>
            <p:ph idx="1" type="body"/>
          </p:nvPr>
        </p:nvSpPr>
        <p:spPr>
          <a:xfrm>
            <a:off x="311700" y="974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❖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Where do farmers fail?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Seed/ Plant selection – 15%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Water – Rain water, Bore well recharge, Farm ponds, MARR, Mulch (Weed), Drip Irrigation(Fertilizer)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Weather – Playhouses, Shade-net - 10%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Labour – Same time, Farm Automation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Electricity -Solar Pump-sets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Marketing &amp; Supply Chain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Export: Groundnuts, Mango, Fish &amp; Prawns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Padmanabha</dc:creator>
</cp:coreProperties>
</file>